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notesSlides/notesSlide24.xml" ContentType="application/vnd.openxmlformats-officedocument.presentationml.notesSl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quickStyle12.xml" ContentType="application/vnd.openxmlformats-officedocument.drawingml.diagramStyle+xml"/>
  <Override PartName="/ppt/notesSlides/notesSlide31.xml" ContentType="application/vnd.openxmlformats-officedocument.presentationml.notesSlide+xml"/>
  <Override PartName="/ppt/diagrams/drawing13.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notesSlides/notesSlide21.xml" ContentType="application/vnd.openxmlformats-officedocument.presentationml.notesSlide+xml"/>
  <Override PartName="/ppt/diagrams/layout15.xml" ContentType="application/vnd.openxmlformats-officedocument.drawingml.diagramLayout+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38"/>
  </p:notesMasterIdLst>
  <p:sldIdLst>
    <p:sldId id="324" r:id="rId2"/>
    <p:sldId id="328" r:id="rId3"/>
    <p:sldId id="316" r:id="rId4"/>
    <p:sldId id="256" r:id="rId5"/>
    <p:sldId id="265" r:id="rId6"/>
    <p:sldId id="263" r:id="rId7"/>
    <p:sldId id="264" r:id="rId8"/>
    <p:sldId id="327" r:id="rId9"/>
    <p:sldId id="266" r:id="rId10"/>
    <p:sldId id="270" r:id="rId11"/>
    <p:sldId id="267" r:id="rId12"/>
    <p:sldId id="268" r:id="rId13"/>
    <p:sldId id="318" r:id="rId14"/>
    <p:sldId id="320" r:id="rId15"/>
    <p:sldId id="319" r:id="rId16"/>
    <p:sldId id="321" r:id="rId17"/>
    <p:sldId id="288" r:id="rId18"/>
    <p:sldId id="271" r:id="rId19"/>
    <p:sldId id="297" r:id="rId20"/>
    <p:sldId id="291" r:id="rId21"/>
    <p:sldId id="295" r:id="rId22"/>
    <p:sldId id="294" r:id="rId23"/>
    <p:sldId id="296" r:id="rId24"/>
    <p:sldId id="299" r:id="rId25"/>
    <p:sldId id="298" r:id="rId26"/>
    <p:sldId id="300" r:id="rId27"/>
    <p:sldId id="301" r:id="rId28"/>
    <p:sldId id="302" r:id="rId29"/>
    <p:sldId id="303" r:id="rId30"/>
    <p:sldId id="304" r:id="rId31"/>
    <p:sldId id="311" r:id="rId32"/>
    <p:sldId id="312" r:id="rId33"/>
    <p:sldId id="325" r:id="rId34"/>
    <p:sldId id="326" r:id="rId35"/>
    <p:sldId id="314" r:id="rId36"/>
    <p:sldId id="31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9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26" autoAdjust="0"/>
    <p:restoredTop sz="91141" autoAdjust="0"/>
  </p:normalViewPr>
  <p:slideViewPr>
    <p:cSldViewPr>
      <p:cViewPr varScale="1">
        <p:scale>
          <a:sx n="95" d="100"/>
          <a:sy n="95" d="100"/>
        </p:scale>
        <p:origin x="-1404" y="-102"/>
      </p:cViewPr>
      <p:guideLst>
        <p:guide orient="horz" pos="2160"/>
        <p:guide pos="2880"/>
      </p:guideLst>
    </p:cSldViewPr>
  </p:slideViewPr>
  <p:outlineViewPr>
    <p:cViewPr>
      <p:scale>
        <a:sx n="33" d="100"/>
        <a:sy n="33" d="100"/>
      </p:scale>
      <p:origin x="0" y="513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EDE5B1-558E-48FA-8684-60890070ED9F}" type="doc">
      <dgm:prSet loTypeId="urn:microsoft.com/office/officeart/2005/8/layout/hProcess9" loCatId="process" qsTypeId="urn:microsoft.com/office/officeart/2005/8/quickstyle/simple1" qsCatId="simple" csTypeId="urn:microsoft.com/office/officeart/2005/8/colors/accent1_2" csCatId="accent1" phldr="1"/>
      <dgm:spPr/>
    </dgm:pt>
    <dgm:pt modelId="{9EEFE743-E576-46A6-8A99-A479D03F8EA9}">
      <dgm:prSet phldrT="[Text]"/>
      <dgm:spPr/>
      <dgm:t>
        <a:bodyPr/>
        <a:lstStyle/>
        <a:p>
          <a:r>
            <a:rPr lang="en-US" dirty="0" smtClean="0"/>
            <a:t>Participation</a:t>
          </a:r>
          <a:endParaRPr lang="en-US" dirty="0"/>
        </a:p>
      </dgm:t>
    </dgm:pt>
    <dgm:pt modelId="{D863D486-4000-404C-8EF8-87283885149C}" type="parTrans" cxnId="{33EB4CE8-9D6F-4D2C-B44E-96713631E728}">
      <dgm:prSet/>
      <dgm:spPr/>
      <dgm:t>
        <a:bodyPr/>
        <a:lstStyle/>
        <a:p>
          <a:endParaRPr lang="en-US"/>
        </a:p>
      </dgm:t>
    </dgm:pt>
    <dgm:pt modelId="{868A01F9-7FCB-40EF-BD8E-4C9F8F33A85F}" type="sibTrans" cxnId="{33EB4CE8-9D6F-4D2C-B44E-96713631E728}">
      <dgm:prSet/>
      <dgm:spPr/>
      <dgm:t>
        <a:bodyPr/>
        <a:lstStyle/>
        <a:p>
          <a:endParaRPr lang="en-US"/>
        </a:p>
      </dgm:t>
    </dgm:pt>
    <dgm:pt modelId="{11CBE2C5-9364-4F5E-9BEC-EA97B91189D7}">
      <dgm:prSet phldrT="[Text]"/>
      <dgm:spPr/>
      <dgm:t>
        <a:bodyPr/>
        <a:lstStyle/>
        <a:p>
          <a:r>
            <a:rPr lang="en-US" dirty="0" smtClean="0"/>
            <a:t>Purpose</a:t>
          </a:r>
          <a:endParaRPr lang="en-US" dirty="0"/>
        </a:p>
      </dgm:t>
    </dgm:pt>
    <dgm:pt modelId="{D9470CEE-14A9-4AE7-8F4E-9CB9B83B09BA}" type="parTrans" cxnId="{1F39330A-9E4B-4246-B107-6D934C6C4DD7}">
      <dgm:prSet/>
      <dgm:spPr/>
      <dgm:t>
        <a:bodyPr/>
        <a:lstStyle/>
        <a:p>
          <a:endParaRPr lang="en-US"/>
        </a:p>
      </dgm:t>
    </dgm:pt>
    <dgm:pt modelId="{39478B1B-B673-4ABD-837C-701D0AE1BB05}" type="sibTrans" cxnId="{1F39330A-9E4B-4246-B107-6D934C6C4DD7}">
      <dgm:prSet/>
      <dgm:spPr/>
      <dgm:t>
        <a:bodyPr/>
        <a:lstStyle/>
        <a:p>
          <a:endParaRPr lang="en-US"/>
        </a:p>
      </dgm:t>
    </dgm:pt>
    <dgm:pt modelId="{5BC9F3D0-97C5-42F7-95E4-C0B3374AEA96}">
      <dgm:prSet phldrT="[Text]"/>
      <dgm:spPr/>
      <dgm:t>
        <a:bodyPr/>
        <a:lstStyle/>
        <a:p>
          <a:r>
            <a:rPr lang="en-US" dirty="0" smtClean="0"/>
            <a:t>Preparation</a:t>
          </a:r>
          <a:endParaRPr lang="en-US" dirty="0"/>
        </a:p>
      </dgm:t>
    </dgm:pt>
    <dgm:pt modelId="{81DBBBE5-4704-4B71-80BC-C44C24E3FA61}" type="parTrans" cxnId="{768194CD-06BD-47F2-B606-3AFE860E6E7A}">
      <dgm:prSet/>
      <dgm:spPr/>
      <dgm:t>
        <a:bodyPr/>
        <a:lstStyle/>
        <a:p>
          <a:endParaRPr lang="en-US"/>
        </a:p>
      </dgm:t>
    </dgm:pt>
    <dgm:pt modelId="{3D9EE7FC-700E-44FB-9AC6-C05742C5D9B4}" type="sibTrans" cxnId="{768194CD-06BD-47F2-B606-3AFE860E6E7A}">
      <dgm:prSet/>
      <dgm:spPr/>
      <dgm:t>
        <a:bodyPr/>
        <a:lstStyle/>
        <a:p>
          <a:endParaRPr lang="en-US"/>
        </a:p>
      </dgm:t>
    </dgm:pt>
    <dgm:pt modelId="{B0993EFA-A59C-4792-8DA6-2B0A4D901B14}" type="pres">
      <dgm:prSet presAssocID="{18EDE5B1-558E-48FA-8684-60890070ED9F}" presName="CompostProcess" presStyleCnt="0">
        <dgm:presLayoutVars>
          <dgm:dir/>
          <dgm:resizeHandles val="exact"/>
        </dgm:presLayoutVars>
      </dgm:prSet>
      <dgm:spPr/>
    </dgm:pt>
    <dgm:pt modelId="{1446B273-BE5F-487A-AA06-56EDE48431E9}" type="pres">
      <dgm:prSet presAssocID="{18EDE5B1-558E-48FA-8684-60890070ED9F}" presName="arrow" presStyleLbl="bgShp" presStyleIdx="0" presStyleCnt="1"/>
      <dgm:spPr/>
    </dgm:pt>
    <dgm:pt modelId="{54D50E91-9540-4FF9-A38E-46391EE9BBE9}" type="pres">
      <dgm:prSet presAssocID="{18EDE5B1-558E-48FA-8684-60890070ED9F}" presName="linearProcess" presStyleCnt="0"/>
      <dgm:spPr/>
    </dgm:pt>
    <dgm:pt modelId="{A6C3F17E-0179-4BB1-919D-9256D22638F3}" type="pres">
      <dgm:prSet presAssocID="{9EEFE743-E576-46A6-8A99-A479D03F8EA9}" presName="textNode" presStyleLbl="node1" presStyleIdx="0" presStyleCnt="3">
        <dgm:presLayoutVars>
          <dgm:bulletEnabled val="1"/>
        </dgm:presLayoutVars>
      </dgm:prSet>
      <dgm:spPr/>
      <dgm:t>
        <a:bodyPr/>
        <a:lstStyle/>
        <a:p>
          <a:endParaRPr lang="en-US"/>
        </a:p>
      </dgm:t>
    </dgm:pt>
    <dgm:pt modelId="{67C0830F-1601-421D-BFCE-BFF3C9F83788}" type="pres">
      <dgm:prSet presAssocID="{868A01F9-7FCB-40EF-BD8E-4C9F8F33A85F}" presName="sibTrans" presStyleCnt="0"/>
      <dgm:spPr/>
    </dgm:pt>
    <dgm:pt modelId="{E2AEB2D1-E318-46A0-9764-BA7E5E36812E}" type="pres">
      <dgm:prSet presAssocID="{11CBE2C5-9364-4F5E-9BEC-EA97B91189D7}" presName="textNode" presStyleLbl="node1" presStyleIdx="1" presStyleCnt="3">
        <dgm:presLayoutVars>
          <dgm:bulletEnabled val="1"/>
        </dgm:presLayoutVars>
      </dgm:prSet>
      <dgm:spPr/>
      <dgm:t>
        <a:bodyPr/>
        <a:lstStyle/>
        <a:p>
          <a:endParaRPr lang="en-US"/>
        </a:p>
      </dgm:t>
    </dgm:pt>
    <dgm:pt modelId="{A3F717B9-70B4-4DC3-AE53-62F9A663F1F5}" type="pres">
      <dgm:prSet presAssocID="{39478B1B-B673-4ABD-837C-701D0AE1BB05}" presName="sibTrans" presStyleCnt="0"/>
      <dgm:spPr/>
    </dgm:pt>
    <dgm:pt modelId="{6804CB1D-009C-4801-97DB-72B0D08AD540}" type="pres">
      <dgm:prSet presAssocID="{5BC9F3D0-97C5-42F7-95E4-C0B3374AEA96}" presName="textNode" presStyleLbl="node1" presStyleIdx="2" presStyleCnt="3">
        <dgm:presLayoutVars>
          <dgm:bulletEnabled val="1"/>
        </dgm:presLayoutVars>
      </dgm:prSet>
      <dgm:spPr/>
      <dgm:t>
        <a:bodyPr/>
        <a:lstStyle/>
        <a:p>
          <a:endParaRPr lang="en-US"/>
        </a:p>
      </dgm:t>
    </dgm:pt>
  </dgm:ptLst>
  <dgm:cxnLst>
    <dgm:cxn modelId="{48BCBD4D-82BE-4C3E-872B-0807B12868BF}" type="presOf" srcId="{11CBE2C5-9364-4F5E-9BEC-EA97B91189D7}" destId="{E2AEB2D1-E318-46A0-9764-BA7E5E36812E}" srcOrd="0" destOrd="0" presId="urn:microsoft.com/office/officeart/2005/8/layout/hProcess9"/>
    <dgm:cxn modelId="{768194CD-06BD-47F2-B606-3AFE860E6E7A}" srcId="{18EDE5B1-558E-48FA-8684-60890070ED9F}" destId="{5BC9F3D0-97C5-42F7-95E4-C0B3374AEA96}" srcOrd="2" destOrd="0" parTransId="{81DBBBE5-4704-4B71-80BC-C44C24E3FA61}" sibTransId="{3D9EE7FC-700E-44FB-9AC6-C05742C5D9B4}"/>
    <dgm:cxn modelId="{2E840FE7-D1C3-4201-8C65-D29BAD54F609}" type="presOf" srcId="{18EDE5B1-558E-48FA-8684-60890070ED9F}" destId="{B0993EFA-A59C-4792-8DA6-2B0A4D901B14}" srcOrd="0" destOrd="0" presId="urn:microsoft.com/office/officeart/2005/8/layout/hProcess9"/>
    <dgm:cxn modelId="{1F39330A-9E4B-4246-B107-6D934C6C4DD7}" srcId="{18EDE5B1-558E-48FA-8684-60890070ED9F}" destId="{11CBE2C5-9364-4F5E-9BEC-EA97B91189D7}" srcOrd="1" destOrd="0" parTransId="{D9470CEE-14A9-4AE7-8F4E-9CB9B83B09BA}" sibTransId="{39478B1B-B673-4ABD-837C-701D0AE1BB05}"/>
    <dgm:cxn modelId="{33EB4CE8-9D6F-4D2C-B44E-96713631E728}" srcId="{18EDE5B1-558E-48FA-8684-60890070ED9F}" destId="{9EEFE743-E576-46A6-8A99-A479D03F8EA9}" srcOrd="0" destOrd="0" parTransId="{D863D486-4000-404C-8EF8-87283885149C}" sibTransId="{868A01F9-7FCB-40EF-BD8E-4C9F8F33A85F}"/>
    <dgm:cxn modelId="{E3D64598-7D77-4399-B127-3C65199FD2B0}" type="presOf" srcId="{9EEFE743-E576-46A6-8A99-A479D03F8EA9}" destId="{A6C3F17E-0179-4BB1-919D-9256D22638F3}" srcOrd="0" destOrd="0" presId="urn:microsoft.com/office/officeart/2005/8/layout/hProcess9"/>
    <dgm:cxn modelId="{8B62644D-ADC7-4CA3-AAD7-5C7C9C2001E1}" type="presOf" srcId="{5BC9F3D0-97C5-42F7-95E4-C0B3374AEA96}" destId="{6804CB1D-009C-4801-97DB-72B0D08AD540}" srcOrd="0" destOrd="0" presId="urn:microsoft.com/office/officeart/2005/8/layout/hProcess9"/>
    <dgm:cxn modelId="{602D4A64-7D3F-4EF3-8812-AA5D7C6EAEB0}" type="presParOf" srcId="{B0993EFA-A59C-4792-8DA6-2B0A4D901B14}" destId="{1446B273-BE5F-487A-AA06-56EDE48431E9}" srcOrd="0" destOrd="0" presId="urn:microsoft.com/office/officeart/2005/8/layout/hProcess9"/>
    <dgm:cxn modelId="{8B94D7C8-621B-47D5-831C-25DCBF220E23}" type="presParOf" srcId="{B0993EFA-A59C-4792-8DA6-2B0A4D901B14}" destId="{54D50E91-9540-4FF9-A38E-46391EE9BBE9}" srcOrd="1" destOrd="0" presId="urn:microsoft.com/office/officeart/2005/8/layout/hProcess9"/>
    <dgm:cxn modelId="{CD7B3D9A-404D-4BFC-B313-A0FA2253200E}" type="presParOf" srcId="{54D50E91-9540-4FF9-A38E-46391EE9BBE9}" destId="{A6C3F17E-0179-4BB1-919D-9256D22638F3}" srcOrd="0" destOrd="0" presId="urn:microsoft.com/office/officeart/2005/8/layout/hProcess9"/>
    <dgm:cxn modelId="{1FED77FF-5AAB-487B-9DDD-F830B30F6C27}" type="presParOf" srcId="{54D50E91-9540-4FF9-A38E-46391EE9BBE9}" destId="{67C0830F-1601-421D-BFCE-BFF3C9F83788}" srcOrd="1" destOrd="0" presId="urn:microsoft.com/office/officeart/2005/8/layout/hProcess9"/>
    <dgm:cxn modelId="{3797E521-A865-4319-A3E5-FFF363AA82BD}" type="presParOf" srcId="{54D50E91-9540-4FF9-A38E-46391EE9BBE9}" destId="{E2AEB2D1-E318-46A0-9764-BA7E5E36812E}" srcOrd="2" destOrd="0" presId="urn:microsoft.com/office/officeart/2005/8/layout/hProcess9"/>
    <dgm:cxn modelId="{A07EFFEF-BD05-4396-A2B6-D6D434A1A647}" type="presParOf" srcId="{54D50E91-9540-4FF9-A38E-46391EE9BBE9}" destId="{A3F717B9-70B4-4DC3-AE53-62F9A663F1F5}" srcOrd="3" destOrd="0" presId="urn:microsoft.com/office/officeart/2005/8/layout/hProcess9"/>
    <dgm:cxn modelId="{BE6B5FFF-FA28-47DF-AFB5-F9723D2FF996}" type="presParOf" srcId="{54D50E91-9540-4FF9-A38E-46391EE9BBE9}" destId="{6804CB1D-009C-4801-97DB-72B0D08AD540}"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3AF5A11-E184-4297-9B11-EC034E131B3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EA7CCBEC-2FDA-48F5-8F1F-FEBF8534EDB0}">
      <dgm:prSet phldrT="[Text]"/>
      <dgm:spPr/>
      <dgm:t>
        <a:bodyPr/>
        <a:lstStyle/>
        <a:p>
          <a:r>
            <a:rPr lang="en-US" dirty="0" smtClean="0"/>
            <a:t>CTA Benefits</a:t>
          </a:r>
          <a:endParaRPr lang="en-US" dirty="0"/>
        </a:p>
      </dgm:t>
    </dgm:pt>
    <dgm:pt modelId="{B0337780-46DF-4E54-BF7C-8540342D5A4A}" type="parTrans" cxnId="{36012115-030B-480B-8C05-03E711EFAEB8}">
      <dgm:prSet/>
      <dgm:spPr/>
      <dgm:t>
        <a:bodyPr/>
        <a:lstStyle/>
        <a:p>
          <a:endParaRPr lang="en-US"/>
        </a:p>
      </dgm:t>
    </dgm:pt>
    <dgm:pt modelId="{AABA25AC-E908-4259-9D21-4CBA53C3089F}" type="sibTrans" cxnId="{36012115-030B-480B-8C05-03E711EFAEB8}">
      <dgm:prSet/>
      <dgm:spPr/>
      <dgm:t>
        <a:bodyPr/>
        <a:lstStyle/>
        <a:p>
          <a:endParaRPr lang="en-US"/>
        </a:p>
      </dgm:t>
    </dgm:pt>
    <dgm:pt modelId="{AD15B124-0509-4960-8598-734366F3DAE6}">
      <dgm:prSet phldrT="[Text]"/>
      <dgm:spPr/>
      <dgm:t>
        <a:bodyPr/>
        <a:lstStyle/>
        <a:p>
          <a:r>
            <a:rPr lang="en-US" dirty="0" smtClean="0"/>
            <a:t>Reduce risk</a:t>
          </a:r>
          <a:endParaRPr lang="en-US" dirty="0"/>
        </a:p>
      </dgm:t>
    </dgm:pt>
    <dgm:pt modelId="{9151A7A5-8048-4289-A7DA-4AC18F62DFC3}" type="parTrans" cxnId="{6FBFA16F-5429-4136-8391-AAA3D2E6EC76}">
      <dgm:prSet/>
      <dgm:spPr/>
      <dgm:t>
        <a:bodyPr/>
        <a:lstStyle/>
        <a:p>
          <a:endParaRPr lang="en-US"/>
        </a:p>
      </dgm:t>
    </dgm:pt>
    <dgm:pt modelId="{EA433EC9-7F9B-41AD-9AB7-194428453FA7}" type="sibTrans" cxnId="{6FBFA16F-5429-4136-8391-AAA3D2E6EC76}">
      <dgm:prSet/>
      <dgm:spPr/>
      <dgm:t>
        <a:bodyPr/>
        <a:lstStyle/>
        <a:p>
          <a:endParaRPr lang="en-US"/>
        </a:p>
      </dgm:t>
    </dgm:pt>
    <dgm:pt modelId="{68E44E6A-7289-45D5-93A6-3BA1DAF8C555}">
      <dgm:prSet phldrT="[Text]"/>
      <dgm:spPr/>
      <dgm:t>
        <a:bodyPr/>
        <a:lstStyle/>
        <a:p>
          <a:r>
            <a:rPr lang="en-US" dirty="0" smtClean="0"/>
            <a:t>More marketable</a:t>
          </a:r>
          <a:endParaRPr lang="en-US" dirty="0"/>
        </a:p>
      </dgm:t>
    </dgm:pt>
    <dgm:pt modelId="{EAEED984-B066-440F-82DB-79ABA2D3C513}" type="parTrans" cxnId="{70D5E7C2-F5ED-43A6-82BF-35532FC9CB10}">
      <dgm:prSet/>
      <dgm:spPr/>
      <dgm:t>
        <a:bodyPr/>
        <a:lstStyle/>
        <a:p>
          <a:endParaRPr lang="en-US"/>
        </a:p>
      </dgm:t>
    </dgm:pt>
    <dgm:pt modelId="{AC65DB93-30C9-4EAD-BB10-99A7F79C1630}" type="sibTrans" cxnId="{70D5E7C2-F5ED-43A6-82BF-35532FC9CB10}">
      <dgm:prSet/>
      <dgm:spPr/>
      <dgm:t>
        <a:bodyPr/>
        <a:lstStyle/>
        <a:p>
          <a:endParaRPr lang="en-US"/>
        </a:p>
      </dgm:t>
    </dgm:pt>
    <dgm:pt modelId="{24ACA93F-9F84-4A03-A8D1-B014F3BCF54B}">
      <dgm:prSet phldrT="[Text]"/>
      <dgm:spPr/>
      <dgm:t>
        <a:bodyPr/>
        <a:lstStyle/>
        <a:p>
          <a:r>
            <a:rPr lang="en-US" dirty="0" smtClean="0"/>
            <a:t>Stay within Scope of Contract</a:t>
          </a:r>
          <a:endParaRPr lang="en-US" dirty="0"/>
        </a:p>
      </dgm:t>
    </dgm:pt>
    <dgm:pt modelId="{B4AE15DC-08CE-4813-8B8A-AAFB06CBDC57}" type="parTrans" cxnId="{256B70F0-6E20-4EBA-A096-165BC77C157A}">
      <dgm:prSet/>
      <dgm:spPr/>
      <dgm:t>
        <a:bodyPr/>
        <a:lstStyle/>
        <a:p>
          <a:endParaRPr lang="en-US"/>
        </a:p>
      </dgm:t>
    </dgm:pt>
    <dgm:pt modelId="{5A6CFA90-04A7-480F-A3DA-04EBAC68EC6B}" type="sibTrans" cxnId="{256B70F0-6E20-4EBA-A096-165BC77C157A}">
      <dgm:prSet/>
      <dgm:spPr/>
      <dgm:t>
        <a:bodyPr/>
        <a:lstStyle/>
        <a:p>
          <a:endParaRPr lang="en-US"/>
        </a:p>
      </dgm:t>
    </dgm:pt>
    <dgm:pt modelId="{2A3BD577-2EE9-4A97-8F30-D884D15D79A1}">
      <dgm:prSet phldrT="[Text]"/>
      <dgm:spPr/>
      <dgm:t>
        <a:bodyPr/>
        <a:lstStyle/>
        <a:p>
          <a:r>
            <a:rPr lang="en-US" dirty="0" smtClean="0"/>
            <a:t>Compete on more orders</a:t>
          </a:r>
          <a:endParaRPr lang="en-US" dirty="0"/>
        </a:p>
      </dgm:t>
    </dgm:pt>
    <dgm:pt modelId="{E6BDD8CD-FA31-4A74-AE87-348A5E61B253}" type="parTrans" cxnId="{02DD8C93-4688-4579-9341-76819B687B6F}">
      <dgm:prSet/>
      <dgm:spPr/>
      <dgm:t>
        <a:bodyPr/>
        <a:lstStyle/>
        <a:p>
          <a:endParaRPr lang="en-US"/>
        </a:p>
      </dgm:t>
    </dgm:pt>
    <dgm:pt modelId="{80B9C19E-B43E-4239-A215-C0191136DC9D}" type="sibTrans" cxnId="{02DD8C93-4688-4579-9341-76819B687B6F}">
      <dgm:prSet/>
      <dgm:spPr/>
      <dgm:t>
        <a:bodyPr/>
        <a:lstStyle/>
        <a:p>
          <a:endParaRPr lang="en-US"/>
        </a:p>
      </dgm:t>
    </dgm:pt>
    <dgm:pt modelId="{1ADC6C97-D7C9-483A-BECB-8994FC5752F9}">
      <dgm:prSet phldrT="[Text]"/>
      <dgm:spPr/>
      <dgm:t>
        <a:bodyPr/>
        <a:lstStyle/>
        <a:p>
          <a:r>
            <a:rPr lang="en-US" dirty="0" smtClean="0"/>
            <a:t>Each have ownership</a:t>
          </a:r>
          <a:endParaRPr lang="en-US" dirty="0"/>
        </a:p>
      </dgm:t>
    </dgm:pt>
    <dgm:pt modelId="{662480EB-57F8-4BDC-9F84-FE64A606ACDD}" type="parTrans" cxnId="{640E4360-53F9-4542-8167-A8E3A7F17877}">
      <dgm:prSet/>
      <dgm:spPr/>
      <dgm:t>
        <a:bodyPr/>
        <a:lstStyle/>
        <a:p>
          <a:endParaRPr lang="en-US"/>
        </a:p>
      </dgm:t>
    </dgm:pt>
    <dgm:pt modelId="{CC9A296C-B90F-4320-9D24-B7EA05025F4E}" type="sibTrans" cxnId="{640E4360-53F9-4542-8167-A8E3A7F17877}">
      <dgm:prSet/>
      <dgm:spPr/>
      <dgm:t>
        <a:bodyPr/>
        <a:lstStyle/>
        <a:p>
          <a:endParaRPr lang="en-US"/>
        </a:p>
      </dgm:t>
    </dgm:pt>
    <dgm:pt modelId="{00FA743B-9C00-4B7F-8271-0A4B490452D5}" type="pres">
      <dgm:prSet presAssocID="{E3AF5A11-E184-4297-9B11-EC034E131B3B}" presName="cycle" presStyleCnt="0">
        <dgm:presLayoutVars>
          <dgm:chMax val="1"/>
          <dgm:dir/>
          <dgm:animLvl val="ctr"/>
          <dgm:resizeHandles val="exact"/>
        </dgm:presLayoutVars>
      </dgm:prSet>
      <dgm:spPr/>
      <dgm:t>
        <a:bodyPr/>
        <a:lstStyle/>
        <a:p>
          <a:endParaRPr lang="en-US"/>
        </a:p>
      </dgm:t>
    </dgm:pt>
    <dgm:pt modelId="{55FCD476-DE38-4901-BF22-4BF69F3E75A3}" type="pres">
      <dgm:prSet presAssocID="{EA7CCBEC-2FDA-48F5-8F1F-FEBF8534EDB0}" presName="centerShape" presStyleLbl="node0" presStyleIdx="0" presStyleCnt="1"/>
      <dgm:spPr/>
      <dgm:t>
        <a:bodyPr/>
        <a:lstStyle/>
        <a:p>
          <a:endParaRPr lang="en-US"/>
        </a:p>
      </dgm:t>
    </dgm:pt>
    <dgm:pt modelId="{426035A3-E0DC-487C-ADD2-CC44E1DFFABD}" type="pres">
      <dgm:prSet presAssocID="{EAEED984-B066-440F-82DB-79ABA2D3C513}" presName="parTrans" presStyleLbl="bgSibTrans2D1" presStyleIdx="0" presStyleCnt="5"/>
      <dgm:spPr/>
      <dgm:t>
        <a:bodyPr/>
        <a:lstStyle/>
        <a:p>
          <a:endParaRPr lang="en-US"/>
        </a:p>
      </dgm:t>
    </dgm:pt>
    <dgm:pt modelId="{2ACAE209-6BD4-463B-BD19-8F89BEA42575}" type="pres">
      <dgm:prSet presAssocID="{68E44E6A-7289-45D5-93A6-3BA1DAF8C555}" presName="node" presStyleLbl="node1" presStyleIdx="0" presStyleCnt="5">
        <dgm:presLayoutVars>
          <dgm:bulletEnabled val="1"/>
        </dgm:presLayoutVars>
      </dgm:prSet>
      <dgm:spPr/>
      <dgm:t>
        <a:bodyPr/>
        <a:lstStyle/>
        <a:p>
          <a:endParaRPr lang="en-US"/>
        </a:p>
      </dgm:t>
    </dgm:pt>
    <dgm:pt modelId="{BC2D395E-63F2-4D6C-9DBB-C4D598B4DE96}" type="pres">
      <dgm:prSet presAssocID="{9151A7A5-8048-4289-A7DA-4AC18F62DFC3}" presName="parTrans" presStyleLbl="bgSibTrans2D1" presStyleIdx="1" presStyleCnt="5"/>
      <dgm:spPr/>
      <dgm:t>
        <a:bodyPr/>
        <a:lstStyle/>
        <a:p>
          <a:endParaRPr lang="en-US"/>
        </a:p>
      </dgm:t>
    </dgm:pt>
    <dgm:pt modelId="{A8EB538A-D306-4B8D-B3A1-3C4A47592683}" type="pres">
      <dgm:prSet presAssocID="{AD15B124-0509-4960-8598-734366F3DAE6}" presName="node" presStyleLbl="node1" presStyleIdx="1" presStyleCnt="5">
        <dgm:presLayoutVars>
          <dgm:bulletEnabled val="1"/>
        </dgm:presLayoutVars>
      </dgm:prSet>
      <dgm:spPr/>
      <dgm:t>
        <a:bodyPr/>
        <a:lstStyle/>
        <a:p>
          <a:endParaRPr lang="en-US"/>
        </a:p>
      </dgm:t>
    </dgm:pt>
    <dgm:pt modelId="{E4096E4C-1972-4DC2-9AA3-85E094320193}" type="pres">
      <dgm:prSet presAssocID="{B4AE15DC-08CE-4813-8B8A-AAFB06CBDC57}" presName="parTrans" presStyleLbl="bgSibTrans2D1" presStyleIdx="2" presStyleCnt="5"/>
      <dgm:spPr/>
      <dgm:t>
        <a:bodyPr/>
        <a:lstStyle/>
        <a:p>
          <a:endParaRPr lang="en-US"/>
        </a:p>
      </dgm:t>
    </dgm:pt>
    <dgm:pt modelId="{1A46A31D-8150-454D-8487-A40AFB4A0E82}" type="pres">
      <dgm:prSet presAssocID="{24ACA93F-9F84-4A03-A8D1-B014F3BCF54B}" presName="node" presStyleLbl="node1" presStyleIdx="2" presStyleCnt="5">
        <dgm:presLayoutVars>
          <dgm:bulletEnabled val="1"/>
        </dgm:presLayoutVars>
      </dgm:prSet>
      <dgm:spPr/>
      <dgm:t>
        <a:bodyPr/>
        <a:lstStyle/>
        <a:p>
          <a:endParaRPr lang="en-US"/>
        </a:p>
      </dgm:t>
    </dgm:pt>
    <dgm:pt modelId="{233AE625-2F9E-4932-9F91-1AD942BB63F2}" type="pres">
      <dgm:prSet presAssocID="{E6BDD8CD-FA31-4A74-AE87-348A5E61B253}" presName="parTrans" presStyleLbl="bgSibTrans2D1" presStyleIdx="3" presStyleCnt="5"/>
      <dgm:spPr/>
      <dgm:t>
        <a:bodyPr/>
        <a:lstStyle/>
        <a:p>
          <a:endParaRPr lang="en-US"/>
        </a:p>
      </dgm:t>
    </dgm:pt>
    <dgm:pt modelId="{D8439D11-A21B-427C-9E38-7C0652150D3C}" type="pres">
      <dgm:prSet presAssocID="{2A3BD577-2EE9-4A97-8F30-D884D15D79A1}" presName="node" presStyleLbl="node1" presStyleIdx="3" presStyleCnt="5">
        <dgm:presLayoutVars>
          <dgm:bulletEnabled val="1"/>
        </dgm:presLayoutVars>
      </dgm:prSet>
      <dgm:spPr/>
      <dgm:t>
        <a:bodyPr/>
        <a:lstStyle/>
        <a:p>
          <a:endParaRPr lang="en-US"/>
        </a:p>
      </dgm:t>
    </dgm:pt>
    <dgm:pt modelId="{FDBD18E5-1525-436A-AC71-5CB5F71531C3}" type="pres">
      <dgm:prSet presAssocID="{662480EB-57F8-4BDC-9F84-FE64A606ACDD}" presName="parTrans" presStyleLbl="bgSibTrans2D1" presStyleIdx="4" presStyleCnt="5"/>
      <dgm:spPr/>
      <dgm:t>
        <a:bodyPr/>
        <a:lstStyle/>
        <a:p>
          <a:endParaRPr lang="en-US"/>
        </a:p>
      </dgm:t>
    </dgm:pt>
    <dgm:pt modelId="{E826A114-40C3-4B1B-93D0-BA603295BD4A}" type="pres">
      <dgm:prSet presAssocID="{1ADC6C97-D7C9-483A-BECB-8994FC5752F9}" presName="node" presStyleLbl="node1" presStyleIdx="4" presStyleCnt="5">
        <dgm:presLayoutVars>
          <dgm:bulletEnabled val="1"/>
        </dgm:presLayoutVars>
      </dgm:prSet>
      <dgm:spPr/>
      <dgm:t>
        <a:bodyPr/>
        <a:lstStyle/>
        <a:p>
          <a:endParaRPr lang="en-US"/>
        </a:p>
      </dgm:t>
    </dgm:pt>
  </dgm:ptLst>
  <dgm:cxnLst>
    <dgm:cxn modelId="{21CD8211-2B1F-4681-9F7C-644F59F18F07}" type="presOf" srcId="{24ACA93F-9F84-4A03-A8D1-B014F3BCF54B}" destId="{1A46A31D-8150-454D-8487-A40AFB4A0E82}" srcOrd="0" destOrd="0" presId="urn:microsoft.com/office/officeart/2005/8/layout/radial4"/>
    <dgm:cxn modelId="{5431E82F-47B5-43EE-A56C-47CF33E19ECF}" type="presOf" srcId="{662480EB-57F8-4BDC-9F84-FE64A606ACDD}" destId="{FDBD18E5-1525-436A-AC71-5CB5F71531C3}" srcOrd="0" destOrd="0" presId="urn:microsoft.com/office/officeart/2005/8/layout/radial4"/>
    <dgm:cxn modelId="{36012115-030B-480B-8C05-03E711EFAEB8}" srcId="{E3AF5A11-E184-4297-9B11-EC034E131B3B}" destId="{EA7CCBEC-2FDA-48F5-8F1F-FEBF8534EDB0}" srcOrd="0" destOrd="0" parTransId="{B0337780-46DF-4E54-BF7C-8540342D5A4A}" sibTransId="{AABA25AC-E908-4259-9D21-4CBA53C3089F}"/>
    <dgm:cxn modelId="{6FBFA16F-5429-4136-8391-AAA3D2E6EC76}" srcId="{EA7CCBEC-2FDA-48F5-8F1F-FEBF8534EDB0}" destId="{AD15B124-0509-4960-8598-734366F3DAE6}" srcOrd="1" destOrd="0" parTransId="{9151A7A5-8048-4289-A7DA-4AC18F62DFC3}" sibTransId="{EA433EC9-7F9B-41AD-9AB7-194428453FA7}"/>
    <dgm:cxn modelId="{D1C1CA1A-4CCB-47F8-9D7D-84CB6D479E0A}" type="presOf" srcId="{2A3BD577-2EE9-4A97-8F30-D884D15D79A1}" destId="{D8439D11-A21B-427C-9E38-7C0652150D3C}" srcOrd="0" destOrd="0" presId="urn:microsoft.com/office/officeart/2005/8/layout/radial4"/>
    <dgm:cxn modelId="{80857A04-87C1-4DEA-AF19-897E9FF59FF4}" type="presOf" srcId="{68E44E6A-7289-45D5-93A6-3BA1DAF8C555}" destId="{2ACAE209-6BD4-463B-BD19-8F89BEA42575}" srcOrd="0" destOrd="0" presId="urn:microsoft.com/office/officeart/2005/8/layout/radial4"/>
    <dgm:cxn modelId="{C9D88114-5543-4645-B3A2-DD181DDE994E}" type="presOf" srcId="{E3AF5A11-E184-4297-9B11-EC034E131B3B}" destId="{00FA743B-9C00-4B7F-8271-0A4B490452D5}" srcOrd="0" destOrd="0" presId="urn:microsoft.com/office/officeart/2005/8/layout/radial4"/>
    <dgm:cxn modelId="{70D5E7C2-F5ED-43A6-82BF-35532FC9CB10}" srcId="{EA7CCBEC-2FDA-48F5-8F1F-FEBF8534EDB0}" destId="{68E44E6A-7289-45D5-93A6-3BA1DAF8C555}" srcOrd="0" destOrd="0" parTransId="{EAEED984-B066-440F-82DB-79ABA2D3C513}" sibTransId="{AC65DB93-30C9-4EAD-BB10-99A7F79C1630}"/>
    <dgm:cxn modelId="{2ED7B481-6BD7-4BFA-9B1B-7C7AE07333BC}" type="presOf" srcId="{1ADC6C97-D7C9-483A-BECB-8994FC5752F9}" destId="{E826A114-40C3-4B1B-93D0-BA603295BD4A}" srcOrd="0" destOrd="0" presId="urn:microsoft.com/office/officeart/2005/8/layout/radial4"/>
    <dgm:cxn modelId="{6A4B56D3-3356-41FD-B76B-C5BEDA247FDB}" type="presOf" srcId="{EA7CCBEC-2FDA-48F5-8F1F-FEBF8534EDB0}" destId="{55FCD476-DE38-4901-BF22-4BF69F3E75A3}" srcOrd="0" destOrd="0" presId="urn:microsoft.com/office/officeart/2005/8/layout/radial4"/>
    <dgm:cxn modelId="{92EB8B3B-C9DD-4B29-BF3A-731AB280622C}" type="presOf" srcId="{B4AE15DC-08CE-4813-8B8A-AAFB06CBDC57}" destId="{E4096E4C-1972-4DC2-9AA3-85E094320193}" srcOrd="0" destOrd="0" presId="urn:microsoft.com/office/officeart/2005/8/layout/radial4"/>
    <dgm:cxn modelId="{BF6EE2E4-86CD-4124-9403-908D3DB7A86C}" type="presOf" srcId="{E6BDD8CD-FA31-4A74-AE87-348A5E61B253}" destId="{233AE625-2F9E-4932-9F91-1AD942BB63F2}" srcOrd="0" destOrd="0" presId="urn:microsoft.com/office/officeart/2005/8/layout/radial4"/>
    <dgm:cxn modelId="{71E4BEA4-4ABD-4526-A606-FC9D9958E9C6}" type="presOf" srcId="{AD15B124-0509-4960-8598-734366F3DAE6}" destId="{A8EB538A-D306-4B8D-B3A1-3C4A47592683}" srcOrd="0" destOrd="0" presId="urn:microsoft.com/office/officeart/2005/8/layout/radial4"/>
    <dgm:cxn modelId="{116932E6-7657-45DF-9303-82DB16B90ECB}" type="presOf" srcId="{9151A7A5-8048-4289-A7DA-4AC18F62DFC3}" destId="{BC2D395E-63F2-4D6C-9DBB-C4D598B4DE96}" srcOrd="0" destOrd="0" presId="urn:microsoft.com/office/officeart/2005/8/layout/radial4"/>
    <dgm:cxn modelId="{02DD8C93-4688-4579-9341-76819B687B6F}" srcId="{EA7CCBEC-2FDA-48F5-8F1F-FEBF8534EDB0}" destId="{2A3BD577-2EE9-4A97-8F30-D884D15D79A1}" srcOrd="3" destOrd="0" parTransId="{E6BDD8CD-FA31-4A74-AE87-348A5E61B253}" sibTransId="{80B9C19E-B43E-4239-A215-C0191136DC9D}"/>
    <dgm:cxn modelId="{43B4969B-B1BA-4996-962E-F722FD51A031}" type="presOf" srcId="{EAEED984-B066-440F-82DB-79ABA2D3C513}" destId="{426035A3-E0DC-487C-ADD2-CC44E1DFFABD}" srcOrd="0" destOrd="0" presId="urn:microsoft.com/office/officeart/2005/8/layout/radial4"/>
    <dgm:cxn modelId="{256B70F0-6E20-4EBA-A096-165BC77C157A}" srcId="{EA7CCBEC-2FDA-48F5-8F1F-FEBF8534EDB0}" destId="{24ACA93F-9F84-4A03-A8D1-B014F3BCF54B}" srcOrd="2" destOrd="0" parTransId="{B4AE15DC-08CE-4813-8B8A-AAFB06CBDC57}" sibTransId="{5A6CFA90-04A7-480F-A3DA-04EBAC68EC6B}"/>
    <dgm:cxn modelId="{640E4360-53F9-4542-8167-A8E3A7F17877}" srcId="{EA7CCBEC-2FDA-48F5-8F1F-FEBF8534EDB0}" destId="{1ADC6C97-D7C9-483A-BECB-8994FC5752F9}" srcOrd="4" destOrd="0" parTransId="{662480EB-57F8-4BDC-9F84-FE64A606ACDD}" sibTransId="{CC9A296C-B90F-4320-9D24-B7EA05025F4E}"/>
    <dgm:cxn modelId="{ABF64AE4-EE26-444D-ACB8-A3AF9D03A459}" type="presParOf" srcId="{00FA743B-9C00-4B7F-8271-0A4B490452D5}" destId="{55FCD476-DE38-4901-BF22-4BF69F3E75A3}" srcOrd="0" destOrd="0" presId="urn:microsoft.com/office/officeart/2005/8/layout/radial4"/>
    <dgm:cxn modelId="{214E0BA9-D288-4FA9-AA7A-055D0086F94E}" type="presParOf" srcId="{00FA743B-9C00-4B7F-8271-0A4B490452D5}" destId="{426035A3-E0DC-487C-ADD2-CC44E1DFFABD}" srcOrd="1" destOrd="0" presId="urn:microsoft.com/office/officeart/2005/8/layout/radial4"/>
    <dgm:cxn modelId="{994DFE03-E943-4EC7-9620-AF616E5C2458}" type="presParOf" srcId="{00FA743B-9C00-4B7F-8271-0A4B490452D5}" destId="{2ACAE209-6BD4-463B-BD19-8F89BEA42575}" srcOrd="2" destOrd="0" presId="urn:microsoft.com/office/officeart/2005/8/layout/radial4"/>
    <dgm:cxn modelId="{B36AE4C8-763A-4967-A144-9CAEC8E2A34B}" type="presParOf" srcId="{00FA743B-9C00-4B7F-8271-0A4B490452D5}" destId="{BC2D395E-63F2-4D6C-9DBB-C4D598B4DE96}" srcOrd="3" destOrd="0" presId="urn:microsoft.com/office/officeart/2005/8/layout/radial4"/>
    <dgm:cxn modelId="{EEAC1314-7C19-4860-9B49-C9D4BC0FE688}" type="presParOf" srcId="{00FA743B-9C00-4B7F-8271-0A4B490452D5}" destId="{A8EB538A-D306-4B8D-B3A1-3C4A47592683}" srcOrd="4" destOrd="0" presId="urn:microsoft.com/office/officeart/2005/8/layout/radial4"/>
    <dgm:cxn modelId="{2E805E2A-015D-4A32-AB3D-E5D33AC5DA8F}" type="presParOf" srcId="{00FA743B-9C00-4B7F-8271-0A4B490452D5}" destId="{E4096E4C-1972-4DC2-9AA3-85E094320193}" srcOrd="5" destOrd="0" presId="urn:microsoft.com/office/officeart/2005/8/layout/radial4"/>
    <dgm:cxn modelId="{73DE92F3-DFF8-4422-B079-ECD39E222579}" type="presParOf" srcId="{00FA743B-9C00-4B7F-8271-0A4B490452D5}" destId="{1A46A31D-8150-454D-8487-A40AFB4A0E82}" srcOrd="6" destOrd="0" presId="urn:microsoft.com/office/officeart/2005/8/layout/radial4"/>
    <dgm:cxn modelId="{0ACC298C-D42F-4C70-A861-64DFE871B884}" type="presParOf" srcId="{00FA743B-9C00-4B7F-8271-0A4B490452D5}" destId="{233AE625-2F9E-4932-9F91-1AD942BB63F2}" srcOrd="7" destOrd="0" presId="urn:microsoft.com/office/officeart/2005/8/layout/radial4"/>
    <dgm:cxn modelId="{B922846C-E3A4-4D8C-A284-EA201E2A0A74}" type="presParOf" srcId="{00FA743B-9C00-4B7F-8271-0A4B490452D5}" destId="{D8439D11-A21B-427C-9E38-7C0652150D3C}" srcOrd="8" destOrd="0" presId="urn:microsoft.com/office/officeart/2005/8/layout/radial4"/>
    <dgm:cxn modelId="{40971F26-F421-4918-9B1D-A9E10B87E720}" type="presParOf" srcId="{00FA743B-9C00-4B7F-8271-0A4B490452D5}" destId="{FDBD18E5-1525-436A-AC71-5CB5F71531C3}" srcOrd="9" destOrd="0" presId="urn:microsoft.com/office/officeart/2005/8/layout/radial4"/>
    <dgm:cxn modelId="{08FA790E-BA6B-4E6E-B9E1-E5498624F39E}" type="presParOf" srcId="{00FA743B-9C00-4B7F-8271-0A4B490452D5}" destId="{E826A114-40C3-4B1B-93D0-BA603295BD4A}" srcOrd="10"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018B6BF-F8EE-412C-8B9A-0D4222B97C0E}" type="doc">
      <dgm:prSet loTypeId="urn:microsoft.com/office/officeart/2005/8/layout/hList2" loCatId="relationship" qsTypeId="urn:microsoft.com/office/officeart/2005/8/quickstyle/3d3" qsCatId="3D" csTypeId="urn:microsoft.com/office/officeart/2005/8/colors/accent1_2" csCatId="accent1" phldr="1"/>
      <dgm:spPr/>
      <dgm:t>
        <a:bodyPr/>
        <a:lstStyle/>
        <a:p>
          <a:endParaRPr lang="en-US"/>
        </a:p>
      </dgm:t>
    </dgm:pt>
    <dgm:pt modelId="{4560335E-1791-45B5-A03D-0EC1BFF3B626}">
      <dgm:prSet phldrT="[Text]"/>
      <dgm:spPr/>
      <dgm:t>
        <a:bodyPr/>
        <a:lstStyle/>
        <a:p>
          <a:r>
            <a:rPr lang="en-US" dirty="0" smtClean="0"/>
            <a:t>CTAs</a:t>
          </a:r>
          <a:endParaRPr lang="en-US" dirty="0"/>
        </a:p>
      </dgm:t>
    </dgm:pt>
    <dgm:pt modelId="{5582AB53-B503-49A2-AF2D-ECC03E17CEF3}" type="parTrans" cxnId="{65C90101-93F8-42C9-A517-D23235EDF738}">
      <dgm:prSet/>
      <dgm:spPr/>
      <dgm:t>
        <a:bodyPr/>
        <a:lstStyle/>
        <a:p>
          <a:endParaRPr lang="en-US"/>
        </a:p>
      </dgm:t>
    </dgm:pt>
    <dgm:pt modelId="{EAD2C601-A514-415B-B0F0-40CC5BB575A8}" type="sibTrans" cxnId="{65C90101-93F8-42C9-A517-D23235EDF738}">
      <dgm:prSet/>
      <dgm:spPr/>
      <dgm:t>
        <a:bodyPr/>
        <a:lstStyle/>
        <a:p>
          <a:endParaRPr lang="en-US"/>
        </a:p>
      </dgm:t>
    </dgm:pt>
    <dgm:pt modelId="{7AF3EF52-580E-4FE3-B763-D27B67C5C006}">
      <dgm:prSet phldrT="[Text]"/>
      <dgm:spPr/>
      <dgm:t>
        <a:bodyPr/>
        <a:lstStyle/>
        <a:p>
          <a:r>
            <a:rPr lang="en-US" dirty="0" smtClean="0"/>
            <a:t>All parties have a Schedule</a:t>
          </a:r>
          <a:endParaRPr lang="en-US" dirty="0"/>
        </a:p>
      </dgm:t>
    </dgm:pt>
    <dgm:pt modelId="{EC4B9D41-347C-4B11-929D-C52992F4C400}" type="parTrans" cxnId="{8D1F5FC1-C7B8-4206-8DBD-4FDEE7F39C82}">
      <dgm:prSet/>
      <dgm:spPr/>
      <dgm:t>
        <a:bodyPr/>
        <a:lstStyle/>
        <a:p>
          <a:endParaRPr lang="en-US"/>
        </a:p>
      </dgm:t>
    </dgm:pt>
    <dgm:pt modelId="{A10E6D14-6973-45FE-93DB-B0C64DCA2637}" type="sibTrans" cxnId="{8D1F5FC1-C7B8-4206-8DBD-4FDEE7F39C82}">
      <dgm:prSet/>
      <dgm:spPr/>
      <dgm:t>
        <a:bodyPr/>
        <a:lstStyle/>
        <a:p>
          <a:endParaRPr lang="en-US"/>
        </a:p>
      </dgm:t>
    </dgm:pt>
    <dgm:pt modelId="{B6A2A6E7-CC17-45C4-8720-BBC5848C01C7}">
      <dgm:prSet phldrT="[Text]"/>
      <dgm:spPr/>
      <dgm:t>
        <a:bodyPr/>
        <a:lstStyle/>
        <a:p>
          <a:r>
            <a:rPr lang="en-US" dirty="0" smtClean="0"/>
            <a:t>Responsible for own products/services</a:t>
          </a:r>
          <a:endParaRPr lang="en-US" dirty="0"/>
        </a:p>
      </dgm:t>
    </dgm:pt>
    <dgm:pt modelId="{B89DB30A-2C12-41A0-B999-EAB7870BFD40}" type="parTrans" cxnId="{FE7AC37F-20EA-4ED0-A52C-FEE7D8FE3219}">
      <dgm:prSet/>
      <dgm:spPr/>
      <dgm:t>
        <a:bodyPr/>
        <a:lstStyle/>
        <a:p>
          <a:endParaRPr lang="en-US"/>
        </a:p>
      </dgm:t>
    </dgm:pt>
    <dgm:pt modelId="{03988750-3098-4421-B38A-0A0DFA358E01}" type="sibTrans" cxnId="{FE7AC37F-20EA-4ED0-A52C-FEE7D8FE3219}">
      <dgm:prSet/>
      <dgm:spPr/>
      <dgm:t>
        <a:bodyPr/>
        <a:lstStyle/>
        <a:p>
          <a:endParaRPr lang="en-US"/>
        </a:p>
      </dgm:t>
    </dgm:pt>
    <dgm:pt modelId="{5E335854-9635-40B5-BB0D-2021DD8A29F1}">
      <dgm:prSet phldrT="[Text]"/>
      <dgm:spPr/>
      <dgm:t>
        <a:bodyPr/>
        <a:lstStyle/>
        <a:p>
          <a:r>
            <a:rPr lang="en-US" dirty="0" smtClean="0"/>
            <a:t>Prime/Sub</a:t>
          </a:r>
          <a:endParaRPr lang="en-US" dirty="0"/>
        </a:p>
      </dgm:t>
    </dgm:pt>
    <dgm:pt modelId="{7A4BAF56-4F31-456E-8D71-58A8A20BE370}" type="parTrans" cxnId="{D64D4100-4070-413C-96B3-78FD00325349}">
      <dgm:prSet/>
      <dgm:spPr/>
      <dgm:t>
        <a:bodyPr/>
        <a:lstStyle/>
        <a:p>
          <a:endParaRPr lang="en-US"/>
        </a:p>
      </dgm:t>
    </dgm:pt>
    <dgm:pt modelId="{A39668F0-8DF3-4BCA-B1AA-0D0F198E61F9}" type="sibTrans" cxnId="{D64D4100-4070-413C-96B3-78FD00325349}">
      <dgm:prSet/>
      <dgm:spPr/>
      <dgm:t>
        <a:bodyPr/>
        <a:lstStyle/>
        <a:p>
          <a:endParaRPr lang="en-US"/>
        </a:p>
      </dgm:t>
    </dgm:pt>
    <dgm:pt modelId="{5A2D2A16-5530-4570-8ADF-E6D2F5D0FF7A}">
      <dgm:prSet phldrT="[Text]"/>
      <dgm:spPr/>
      <dgm:t>
        <a:bodyPr/>
        <a:lstStyle/>
        <a:p>
          <a:r>
            <a:rPr lang="en-US" dirty="0" smtClean="0"/>
            <a:t>Only Prime needs a Schedule</a:t>
          </a:r>
          <a:endParaRPr lang="en-US" dirty="0"/>
        </a:p>
      </dgm:t>
    </dgm:pt>
    <dgm:pt modelId="{F213EF91-78C8-4E41-A8A1-4553D43A71ED}" type="parTrans" cxnId="{E350A496-74B0-4A75-AA12-843250E6B370}">
      <dgm:prSet/>
      <dgm:spPr/>
      <dgm:t>
        <a:bodyPr/>
        <a:lstStyle/>
        <a:p>
          <a:endParaRPr lang="en-US"/>
        </a:p>
      </dgm:t>
    </dgm:pt>
    <dgm:pt modelId="{6ADF03A7-7739-4849-8D10-3D8AA6DB0551}" type="sibTrans" cxnId="{E350A496-74B0-4A75-AA12-843250E6B370}">
      <dgm:prSet/>
      <dgm:spPr/>
      <dgm:t>
        <a:bodyPr/>
        <a:lstStyle/>
        <a:p>
          <a:endParaRPr lang="en-US"/>
        </a:p>
      </dgm:t>
    </dgm:pt>
    <dgm:pt modelId="{C4C32208-87AD-47EB-8F55-92C861F500DD}">
      <dgm:prSet phldrT="[Text]"/>
      <dgm:spPr/>
      <dgm:t>
        <a:bodyPr/>
        <a:lstStyle/>
        <a:p>
          <a:r>
            <a:rPr lang="en-US" dirty="0" smtClean="0"/>
            <a:t>Prime holds all responsibility for all products/services</a:t>
          </a:r>
          <a:endParaRPr lang="en-US" dirty="0"/>
        </a:p>
      </dgm:t>
    </dgm:pt>
    <dgm:pt modelId="{D9F1C9BD-374F-4556-92F7-07FB363793A4}" type="parTrans" cxnId="{799AFFDD-8EE4-49C9-BBC2-FE5708419D39}">
      <dgm:prSet/>
      <dgm:spPr/>
      <dgm:t>
        <a:bodyPr/>
        <a:lstStyle/>
        <a:p>
          <a:endParaRPr lang="en-US"/>
        </a:p>
      </dgm:t>
    </dgm:pt>
    <dgm:pt modelId="{A56D251B-3C2B-47C0-BA38-22C34B87B703}" type="sibTrans" cxnId="{799AFFDD-8EE4-49C9-BBC2-FE5708419D39}">
      <dgm:prSet/>
      <dgm:spPr/>
      <dgm:t>
        <a:bodyPr/>
        <a:lstStyle/>
        <a:p>
          <a:endParaRPr lang="en-US"/>
        </a:p>
      </dgm:t>
    </dgm:pt>
    <dgm:pt modelId="{C6183C64-D3DB-4E78-BBCE-955964C93273}">
      <dgm:prSet phldrT="[Text]"/>
      <dgm:spPr/>
      <dgm:t>
        <a:bodyPr/>
        <a:lstStyle/>
        <a:p>
          <a:r>
            <a:rPr lang="en-US" dirty="0" smtClean="0"/>
            <a:t>Invoiced at each team member’s pricing</a:t>
          </a:r>
          <a:endParaRPr lang="en-US" dirty="0"/>
        </a:p>
      </dgm:t>
    </dgm:pt>
    <dgm:pt modelId="{BE666A13-A318-477C-AD4F-711CAF73CE77}" type="parTrans" cxnId="{26968877-AE05-42AE-9E3E-1FE1197D1831}">
      <dgm:prSet/>
      <dgm:spPr/>
      <dgm:t>
        <a:bodyPr/>
        <a:lstStyle/>
        <a:p>
          <a:endParaRPr lang="en-US"/>
        </a:p>
      </dgm:t>
    </dgm:pt>
    <dgm:pt modelId="{2666850F-B642-4623-8151-58D610B9E6E9}" type="sibTrans" cxnId="{26968877-AE05-42AE-9E3E-1FE1197D1831}">
      <dgm:prSet/>
      <dgm:spPr/>
      <dgm:t>
        <a:bodyPr/>
        <a:lstStyle/>
        <a:p>
          <a:endParaRPr lang="en-US"/>
        </a:p>
      </dgm:t>
    </dgm:pt>
    <dgm:pt modelId="{AD8C1FF6-AA82-4664-A705-411AE94CC0B3}">
      <dgm:prSet phldrT="[Text]"/>
      <dgm:spPr/>
      <dgm:t>
        <a:bodyPr/>
        <a:lstStyle/>
        <a:p>
          <a:r>
            <a:rPr lang="en-US" dirty="0" smtClean="0"/>
            <a:t>All team members can contact the ordering activity</a:t>
          </a:r>
          <a:endParaRPr lang="en-US" dirty="0"/>
        </a:p>
      </dgm:t>
    </dgm:pt>
    <dgm:pt modelId="{D70F5707-2523-4ED7-A40F-6B56503062B7}" type="parTrans" cxnId="{E423786C-BB03-4FF2-A87F-82880F11D168}">
      <dgm:prSet/>
      <dgm:spPr/>
      <dgm:t>
        <a:bodyPr/>
        <a:lstStyle/>
        <a:p>
          <a:endParaRPr lang="en-US"/>
        </a:p>
      </dgm:t>
    </dgm:pt>
    <dgm:pt modelId="{5575C0C8-F661-4478-BC72-036F10A9F7E1}" type="sibTrans" cxnId="{E423786C-BB03-4FF2-A87F-82880F11D168}">
      <dgm:prSet/>
      <dgm:spPr/>
      <dgm:t>
        <a:bodyPr/>
        <a:lstStyle/>
        <a:p>
          <a:endParaRPr lang="en-US"/>
        </a:p>
      </dgm:t>
    </dgm:pt>
    <dgm:pt modelId="{C30C521F-9D4B-4D48-BBF4-2777CCD83F58}">
      <dgm:prSet phldrT="[Text]"/>
      <dgm:spPr/>
      <dgm:t>
        <a:bodyPr/>
        <a:lstStyle/>
        <a:p>
          <a:r>
            <a:rPr lang="en-US" dirty="0" smtClean="0"/>
            <a:t>Invoiced at Prime’s pricing</a:t>
          </a:r>
          <a:endParaRPr lang="en-US" dirty="0"/>
        </a:p>
      </dgm:t>
    </dgm:pt>
    <dgm:pt modelId="{9F9BB3EE-8F80-4DC6-A138-44119ACE8A59}" type="parTrans" cxnId="{E9A1843C-BA6F-4313-9F66-4CCCD14CE451}">
      <dgm:prSet/>
      <dgm:spPr/>
      <dgm:t>
        <a:bodyPr/>
        <a:lstStyle/>
        <a:p>
          <a:endParaRPr lang="en-US"/>
        </a:p>
      </dgm:t>
    </dgm:pt>
    <dgm:pt modelId="{C0BE6B64-A989-49E4-9273-0FC2718F38E5}" type="sibTrans" cxnId="{E9A1843C-BA6F-4313-9F66-4CCCD14CE451}">
      <dgm:prSet/>
      <dgm:spPr/>
      <dgm:t>
        <a:bodyPr/>
        <a:lstStyle/>
        <a:p>
          <a:endParaRPr lang="en-US"/>
        </a:p>
      </dgm:t>
    </dgm:pt>
    <dgm:pt modelId="{37D2530D-3AA7-4856-A7AC-CA7220E16AC1}">
      <dgm:prSet phldrT="[Text]"/>
      <dgm:spPr/>
      <dgm:t>
        <a:bodyPr/>
        <a:lstStyle/>
        <a:p>
          <a:r>
            <a:rPr lang="en-US" dirty="0" smtClean="0"/>
            <a:t>Ordering activity has contact with Prime only</a:t>
          </a:r>
          <a:endParaRPr lang="en-US" dirty="0"/>
        </a:p>
      </dgm:t>
    </dgm:pt>
    <dgm:pt modelId="{6E70B854-EF17-47D3-AAA9-39880F447E89}" type="parTrans" cxnId="{F0639185-0457-4EF3-8D71-5BBCA0DDB4ED}">
      <dgm:prSet/>
      <dgm:spPr/>
      <dgm:t>
        <a:bodyPr/>
        <a:lstStyle/>
        <a:p>
          <a:endParaRPr lang="en-US"/>
        </a:p>
      </dgm:t>
    </dgm:pt>
    <dgm:pt modelId="{6027270F-5DAE-4B9E-803E-F4E18A48653F}" type="sibTrans" cxnId="{F0639185-0457-4EF3-8D71-5BBCA0DDB4ED}">
      <dgm:prSet/>
      <dgm:spPr/>
      <dgm:t>
        <a:bodyPr/>
        <a:lstStyle/>
        <a:p>
          <a:endParaRPr lang="en-US"/>
        </a:p>
      </dgm:t>
    </dgm:pt>
    <dgm:pt modelId="{4C6A71FE-D3BD-4651-A490-5229DBA0E3D8}" type="pres">
      <dgm:prSet presAssocID="{8018B6BF-F8EE-412C-8B9A-0D4222B97C0E}" presName="linearFlow" presStyleCnt="0">
        <dgm:presLayoutVars>
          <dgm:dir/>
          <dgm:animLvl val="lvl"/>
          <dgm:resizeHandles/>
        </dgm:presLayoutVars>
      </dgm:prSet>
      <dgm:spPr/>
      <dgm:t>
        <a:bodyPr/>
        <a:lstStyle/>
        <a:p>
          <a:endParaRPr lang="en-US"/>
        </a:p>
      </dgm:t>
    </dgm:pt>
    <dgm:pt modelId="{113E7B0A-7531-498A-AADD-341FC972BA77}" type="pres">
      <dgm:prSet presAssocID="{4560335E-1791-45B5-A03D-0EC1BFF3B626}" presName="compositeNode" presStyleCnt="0">
        <dgm:presLayoutVars>
          <dgm:bulletEnabled val="1"/>
        </dgm:presLayoutVars>
      </dgm:prSet>
      <dgm:spPr/>
      <dgm:t>
        <a:bodyPr/>
        <a:lstStyle/>
        <a:p>
          <a:endParaRPr lang="en-US"/>
        </a:p>
      </dgm:t>
    </dgm:pt>
    <dgm:pt modelId="{EDEBDF5C-134F-459B-BE99-BBEAE748B726}" type="pres">
      <dgm:prSet presAssocID="{4560335E-1791-45B5-A03D-0EC1BFF3B626}" presName="image" presStyleLbl="fgImgPlace1" presStyleIdx="0" presStyleCnt="2"/>
      <dgm:spPr>
        <a:blipFill rotWithShape="0">
          <a:blip xmlns:r="http://schemas.openxmlformats.org/officeDocument/2006/relationships" r:embed="rId1"/>
          <a:stretch>
            <a:fillRect/>
          </a:stretch>
        </a:blipFill>
      </dgm:spPr>
      <dgm:t>
        <a:bodyPr/>
        <a:lstStyle/>
        <a:p>
          <a:endParaRPr lang="en-US"/>
        </a:p>
      </dgm:t>
    </dgm:pt>
    <dgm:pt modelId="{330BF2DD-7EF4-4FF8-B95D-83C63601A65B}" type="pres">
      <dgm:prSet presAssocID="{4560335E-1791-45B5-A03D-0EC1BFF3B626}" presName="childNode" presStyleLbl="node1" presStyleIdx="0" presStyleCnt="2">
        <dgm:presLayoutVars>
          <dgm:bulletEnabled val="1"/>
        </dgm:presLayoutVars>
      </dgm:prSet>
      <dgm:spPr/>
      <dgm:t>
        <a:bodyPr/>
        <a:lstStyle/>
        <a:p>
          <a:endParaRPr lang="en-US"/>
        </a:p>
      </dgm:t>
    </dgm:pt>
    <dgm:pt modelId="{B7DC190C-D627-4C4E-9764-ECB2395226DF}" type="pres">
      <dgm:prSet presAssocID="{4560335E-1791-45B5-A03D-0EC1BFF3B626}" presName="parentNode" presStyleLbl="revTx" presStyleIdx="0" presStyleCnt="2">
        <dgm:presLayoutVars>
          <dgm:chMax val="0"/>
          <dgm:bulletEnabled val="1"/>
        </dgm:presLayoutVars>
      </dgm:prSet>
      <dgm:spPr/>
      <dgm:t>
        <a:bodyPr/>
        <a:lstStyle/>
        <a:p>
          <a:endParaRPr lang="en-US"/>
        </a:p>
      </dgm:t>
    </dgm:pt>
    <dgm:pt modelId="{22B9FAF2-ED88-432B-BD6B-59503EA08352}" type="pres">
      <dgm:prSet presAssocID="{EAD2C601-A514-415B-B0F0-40CC5BB575A8}" presName="sibTrans" presStyleCnt="0"/>
      <dgm:spPr/>
      <dgm:t>
        <a:bodyPr/>
        <a:lstStyle/>
        <a:p>
          <a:endParaRPr lang="en-US"/>
        </a:p>
      </dgm:t>
    </dgm:pt>
    <dgm:pt modelId="{D5415752-9E07-498C-8563-8F4749DC2F92}" type="pres">
      <dgm:prSet presAssocID="{5E335854-9635-40B5-BB0D-2021DD8A29F1}" presName="compositeNode" presStyleCnt="0">
        <dgm:presLayoutVars>
          <dgm:bulletEnabled val="1"/>
        </dgm:presLayoutVars>
      </dgm:prSet>
      <dgm:spPr/>
      <dgm:t>
        <a:bodyPr/>
        <a:lstStyle/>
        <a:p>
          <a:endParaRPr lang="en-US"/>
        </a:p>
      </dgm:t>
    </dgm:pt>
    <dgm:pt modelId="{890A153D-CFE7-4839-9058-079FCEB895E9}" type="pres">
      <dgm:prSet presAssocID="{5E335854-9635-40B5-BB0D-2021DD8A29F1}" presName="image" presStyleLbl="fgImgPlace1" presStyleIdx="1" presStyleCnt="2"/>
      <dgm:spPr>
        <a:blipFill rotWithShape="0">
          <a:blip xmlns:r="http://schemas.openxmlformats.org/officeDocument/2006/relationships" r:embed="rId2"/>
          <a:stretch>
            <a:fillRect/>
          </a:stretch>
        </a:blipFill>
      </dgm:spPr>
      <dgm:t>
        <a:bodyPr/>
        <a:lstStyle/>
        <a:p>
          <a:endParaRPr lang="en-US"/>
        </a:p>
      </dgm:t>
    </dgm:pt>
    <dgm:pt modelId="{EA7E3683-6B30-46F6-8548-B2245DCA5B8C}" type="pres">
      <dgm:prSet presAssocID="{5E335854-9635-40B5-BB0D-2021DD8A29F1}" presName="childNode" presStyleLbl="node1" presStyleIdx="1" presStyleCnt="2">
        <dgm:presLayoutVars>
          <dgm:bulletEnabled val="1"/>
        </dgm:presLayoutVars>
      </dgm:prSet>
      <dgm:spPr/>
      <dgm:t>
        <a:bodyPr/>
        <a:lstStyle/>
        <a:p>
          <a:endParaRPr lang="en-US"/>
        </a:p>
      </dgm:t>
    </dgm:pt>
    <dgm:pt modelId="{8180B73C-7AF2-46FD-B076-B925F8D03A42}" type="pres">
      <dgm:prSet presAssocID="{5E335854-9635-40B5-BB0D-2021DD8A29F1}" presName="parentNode" presStyleLbl="revTx" presStyleIdx="1" presStyleCnt="2">
        <dgm:presLayoutVars>
          <dgm:chMax val="0"/>
          <dgm:bulletEnabled val="1"/>
        </dgm:presLayoutVars>
      </dgm:prSet>
      <dgm:spPr/>
      <dgm:t>
        <a:bodyPr/>
        <a:lstStyle/>
        <a:p>
          <a:endParaRPr lang="en-US"/>
        </a:p>
      </dgm:t>
    </dgm:pt>
  </dgm:ptLst>
  <dgm:cxnLst>
    <dgm:cxn modelId="{A1FA6268-05E5-4290-ABDD-6BFE0CB08C99}" type="presOf" srcId="{C30C521F-9D4B-4D48-BBF4-2777CCD83F58}" destId="{EA7E3683-6B30-46F6-8548-B2245DCA5B8C}" srcOrd="0" destOrd="2" presId="urn:microsoft.com/office/officeart/2005/8/layout/hList2"/>
    <dgm:cxn modelId="{3306D25E-C9AE-4D94-9901-2F44FE9A8C13}" type="presOf" srcId="{5E335854-9635-40B5-BB0D-2021DD8A29F1}" destId="{8180B73C-7AF2-46FD-B076-B925F8D03A42}" srcOrd="0" destOrd="0" presId="urn:microsoft.com/office/officeart/2005/8/layout/hList2"/>
    <dgm:cxn modelId="{F923E16F-99D0-433C-99F4-80CA80FDA1A2}" type="presOf" srcId="{B6A2A6E7-CC17-45C4-8720-BBC5848C01C7}" destId="{330BF2DD-7EF4-4FF8-B95D-83C63601A65B}" srcOrd="0" destOrd="1" presId="urn:microsoft.com/office/officeart/2005/8/layout/hList2"/>
    <dgm:cxn modelId="{73C561FA-CC25-4D88-BC64-EAEFFA8A92F0}" type="presOf" srcId="{4560335E-1791-45B5-A03D-0EC1BFF3B626}" destId="{B7DC190C-D627-4C4E-9764-ECB2395226DF}" srcOrd="0" destOrd="0" presId="urn:microsoft.com/office/officeart/2005/8/layout/hList2"/>
    <dgm:cxn modelId="{E860FCF7-56FC-43B6-93A5-714970DD321E}" type="presOf" srcId="{8018B6BF-F8EE-412C-8B9A-0D4222B97C0E}" destId="{4C6A71FE-D3BD-4651-A490-5229DBA0E3D8}" srcOrd="0" destOrd="0" presId="urn:microsoft.com/office/officeart/2005/8/layout/hList2"/>
    <dgm:cxn modelId="{D64D4100-4070-413C-96B3-78FD00325349}" srcId="{8018B6BF-F8EE-412C-8B9A-0D4222B97C0E}" destId="{5E335854-9635-40B5-BB0D-2021DD8A29F1}" srcOrd="1" destOrd="0" parTransId="{7A4BAF56-4F31-456E-8D71-58A8A20BE370}" sibTransId="{A39668F0-8DF3-4BCA-B1AA-0D0F198E61F9}"/>
    <dgm:cxn modelId="{DF4155A0-3A59-47C0-837A-8CEF533DDECD}" type="presOf" srcId="{AD8C1FF6-AA82-4664-A705-411AE94CC0B3}" destId="{330BF2DD-7EF4-4FF8-B95D-83C63601A65B}" srcOrd="0" destOrd="3" presId="urn:microsoft.com/office/officeart/2005/8/layout/hList2"/>
    <dgm:cxn modelId="{E423786C-BB03-4FF2-A87F-82880F11D168}" srcId="{4560335E-1791-45B5-A03D-0EC1BFF3B626}" destId="{AD8C1FF6-AA82-4664-A705-411AE94CC0B3}" srcOrd="3" destOrd="0" parTransId="{D70F5707-2523-4ED7-A40F-6B56503062B7}" sibTransId="{5575C0C8-F661-4478-BC72-036F10A9F7E1}"/>
    <dgm:cxn modelId="{E9A1843C-BA6F-4313-9F66-4CCCD14CE451}" srcId="{5E335854-9635-40B5-BB0D-2021DD8A29F1}" destId="{C30C521F-9D4B-4D48-BBF4-2777CCD83F58}" srcOrd="2" destOrd="0" parTransId="{9F9BB3EE-8F80-4DC6-A138-44119ACE8A59}" sibTransId="{C0BE6B64-A989-49E4-9273-0FC2718F38E5}"/>
    <dgm:cxn modelId="{FE7AC37F-20EA-4ED0-A52C-FEE7D8FE3219}" srcId="{4560335E-1791-45B5-A03D-0EC1BFF3B626}" destId="{B6A2A6E7-CC17-45C4-8720-BBC5848C01C7}" srcOrd="1" destOrd="0" parTransId="{B89DB30A-2C12-41A0-B999-EAB7870BFD40}" sibTransId="{03988750-3098-4421-B38A-0A0DFA358E01}"/>
    <dgm:cxn modelId="{E350A496-74B0-4A75-AA12-843250E6B370}" srcId="{5E335854-9635-40B5-BB0D-2021DD8A29F1}" destId="{5A2D2A16-5530-4570-8ADF-E6D2F5D0FF7A}" srcOrd="0" destOrd="0" parTransId="{F213EF91-78C8-4E41-A8A1-4553D43A71ED}" sibTransId="{6ADF03A7-7739-4849-8D10-3D8AA6DB0551}"/>
    <dgm:cxn modelId="{799AFFDD-8EE4-49C9-BBC2-FE5708419D39}" srcId="{5E335854-9635-40B5-BB0D-2021DD8A29F1}" destId="{C4C32208-87AD-47EB-8F55-92C861F500DD}" srcOrd="1" destOrd="0" parTransId="{D9F1C9BD-374F-4556-92F7-07FB363793A4}" sibTransId="{A56D251B-3C2B-47C0-BA38-22C34B87B703}"/>
    <dgm:cxn modelId="{77E9BB7F-D546-40AF-8B14-C085AD5E97CD}" type="presOf" srcId="{C6183C64-D3DB-4E78-BBCE-955964C93273}" destId="{330BF2DD-7EF4-4FF8-B95D-83C63601A65B}" srcOrd="0" destOrd="2" presId="urn:microsoft.com/office/officeart/2005/8/layout/hList2"/>
    <dgm:cxn modelId="{8D1F5FC1-C7B8-4206-8DBD-4FDEE7F39C82}" srcId="{4560335E-1791-45B5-A03D-0EC1BFF3B626}" destId="{7AF3EF52-580E-4FE3-B763-D27B67C5C006}" srcOrd="0" destOrd="0" parTransId="{EC4B9D41-347C-4B11-929D-C52992F4C400}" sibTransId="{A10E6D14-6973-45FE-93DB-B0C64DCA2637}"/>
    <dgm:cxn modelId="{90ECCE19-BE85-4311-9EBD-5973DE0E837F}" type="presOf" srcId="{5A2D2A16-5530-4570-8ADF-E6D2F5D0FF7A}" destId="{EA7E3683-6B30-46F6-8548-B2245DCA5B8C}" srcOrd="0" destOrd="0" presId="urn:microsoft.com/office/officeart/2005/8/layout/hList2"/>
    <dgm:cxn modelId="{F200CF9A-1BCA-438B-9628-A94F2E25FFBA}" type="presOf" srcId="{C4C32208-87AD-47EB-8F55-92C861F500DD}" destId="{EA7E3683-6B30-46F6-8548-B2245DCA5B8C}" srcOrd="0" destOrd="1" presId="urn:microsoft.com/office/officeart/2005/8/layout/hList2"/>
    <dgm:cxn modelId="{F0639185-0457-4EF3-8D71-5BBCA0DDB4ED}" srcId="{5E335854-9635-40B5-BB0D-2021DD8A29F1}" destId="{37D2530D-3AA7-4856-A7AC-CA7220E16AC1}" srcOrd="3" destOrd="0" parTransId="{6E70B854-EF17-47D3-AAA9-39880F447E89}" sibTransId="{6027270F-5DAE-4B9E-803E-F4E18A48653F}"/>
    <dgm:cxn modelId="{0EA18ECB-07B3-4CDA-882B-0F35E440CDB7}" type="presOf" srcId="{7AF3EF52-580E-4FE3-B763-D27B67C5C006}" destId="{330BF2DD-7EF4-4FF8-B95D-83C63601A65B}" srcOrd="0" destOrd="0" presId="urn:microsoft.com/office/officeart/2005/8/layout/hList2"/>
    <dgm:cxn modelId="{26968877-AE05-42AE-9E3E-1FE1197D1831}" srcId="{4560335E-1791-45B5-A03D-0EC1BFF3B626}" destId="{C6183C64-D3DB-4E78-BBCE-955964C93273}" srcOrd="2" destOrd="0" parTransId="{BE666A13-A318-477C-AD4F-711CAF73CE77}" sibTransId="{2666850F-B642-4623-8151-58D610B9E6E9}"/>
    <dgm:cxn modelId="{515C19BF-A56D-4AA9-83CB-2B003CEDF6B4}" type="presOf" srcId="{37D2530D-3AA7-4856-A7AC-CA7220E16AC1}" destId="{EA7E3683-6B30-46F6-8548-B2245DCA5B8C}" srcOrd="0" destOrd="3" presId="urn:microsoft.com/office/officeart/2005/8/layout/hList2"/>
    <dgm:cxn modelId="{65C90101-93F8-42C9-A517-D23235EDF738}" srcId="{8018B6BF-F8EE-412C-8B9A-0D4222B97C0E}" destId="{4560335E-1791-45B5-A03D-0EC1BFF3B626}" srcOrd="0" destOrd="0" parTransId="{5582AB53-B503-49A2-AF2D-ECC03E17CEF3}" sibTransId="{EAD2C601-A514-415B-B0F0-40CC5BB575A8}"/>
    <dgm:cxn modelId="{005C6520-9CCA-44AB-B78C-1E5E03E6AA15}" type="presParOf" srcId="{4C6A71FE-D3BD-4651-A490-5229DBA0E3D8}" destId="{113E7B0A-7531-498A-AADD-341FC972BA77}" srcOrd="0" destOrd="0" presId="urn:microsoft.com/office/officeart/2005/8/layout/hList2"/>
    <dgm:cxn modelId="{0785BCB0-474C-423B-9C38-986626EABA67}" type="presParOf" srcId="{113E7B0A-7531-498A-AADD-341FC972BA77}" destId="{EDEBDF5C-134F-459B-BE99-BBEAE748B726}" srcOrd="0" destOrd="0" presId="urn:microsoft.com/office/officeart/2005/8/layout/hList2"/>
    <dgm:cxn modelId="{708DC625-2005-4203-8134-84E3340D0373}" type="presParOf" srcId="{113E7B0A-7531-498A-AADD-341FC972BA77}" destId="{330BF2DD-7EF4-4FF8-B95D-83C63601A65B}" srcOrd="1" destOrd="0" presId="urn:microsoft.com/office/officeart/2005/8/layout/hList2"/>
    <dgm:cxn modelId="{CFAC5336-8A13-4284-8734-BF7D74EA96F7}" type="presParOf" srcId="{113E7B0A-7531-498A-AADD-341FC972BA77}" destId="{B7DC190C-D627-4C4E-9764-ECB2395226DF}" srcOrd="2" destOrd="0" presId="urn:microsoft.com/office/officeart/2005/8/layout/hList2"/>
    <dgm:cxn modelId="{C87932E6-804D-4D23-A593-B46C157059EA}" type="presParOf" srcId="{4C6A71FE-D3BD-4651-A490-5229DBA0E3D8}" destId="{22B9FAF2-ED88-432B-BD6B-59503EA08352}" srcOrd="1" destOrd="0" presId="urn:microsoft.com/office/officeart/2005/8/layout/hList2"/>
    <dgm:cxn modelId="{EB05723E-A491-4B97-8672-A673C5D56568}" type="presParOf" srcId="{4C6A71FE-D3BD-4651-A490-5229DBA0E3D8}" destId="{D5415752-9E07-498C-8563-8F4749DC2F92}" srcOrd="2" destOrd="0" presId="urn:microsoft.com/office/officeart/2005/8/layout/hList2"/>
    <dgm:cxn modelId="{AB24F368-92E4-474D-9931-C988FD9D403D}" type="presParOf" srcId="{D5415752-9E07-498C-8563-8F4749DC2F92}" destId="{890A153D-CFE7-4839-9058-079FCEB895E9}" srcOrd="0" destOrd="0" presId="urn:microsoft.com/office/officeart/2005/8/layout/hList2"/>
    <dgm:cxn modelId="{679B54B8-0A71-4A0D-81BB-B4879405E26A}" type="presParOf" srcId="{D5415752-9E07-498C-8563-8F4749DC2F92}" destId="{EA7E3683-6B30-46F6-8548-B2245DCA5B8C}" srcOrd="1" destOrd="0" presId="urn:microsoft.com/office/officeart/2005/8/layout/hList2"/>
    <dgm:cxn modelId="{2B1F99FD-D432-4EBB-8F52-A0BAFDB631C3}" type="presParOf" srcId="{D5415752-9E07-498C-8563-8F4749DC2F92}" destId="{8180B73C-7AF2-46FD-B076-B925F8D03A42}" srcOrd="2" destOrd="0" presId="urn:microsoft.com/office/officeart/2005/8/layout/h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8F6E923-728F-44FB-8D0A-0B84C927238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939C3B32-4766-47DB-9199-EEC00AA5C845}">
      <dgm:prSet phldrT="[Text]"/>
      <dgm:spPr/>
      <dgm:t>
        <a:bodyPr/>
        <a:lstStyle/>
        <a:p>
          <a:r>
            <a:rPr lang="en-US" dirty="0" smtClean="0"/>
            <a:t>Basics</a:t>
          </a:r>
          <a:endParaRPr lang="en-US" dirty="0"/>
        </a:p>
      </dgm:t>
    </dgm:pt>
    <dgm:pt modelId="{6C422B6A-BD86-4F6F-901D-9292361F4602}" type="parTrans" cxnId="{AA914DC0-4E97-455A-8F6E-885C52163FC7}">
      <dgm:prSet/>
      <dgm:spPr/>
      <dgm:t>
        <a:bodyPr/>
        <a:lstStyle/>
        <a:p>
          <a:endParaRPr lang="en-US"/>
        </a:p>
      </dgm:t>
    </dgm:pt>
    <dgm:pt modelId="{E4C39F4C-4268-4910-9EC4-AC85EFA75F90}" type="sibTrans" cxnId="{AA914DC0-4E97-455A-8F6E-885C52163FC7}">
      <dgm:prSet/>
      <dgm:spPr/>
      <dgm:t>
        <a:bodyPr/>
        <a:lstStyle/>
        <a:p>
          <a:endParaRPr lang="en-US"/>
        </a:p>
      </dgm:t>
    </dgm:pt>
    <dgm:pt modelId="{D0DF029B-2EAE-4493-BF37-C712E087F509}">
      <dgm:prSet phldrT="[Text]"/>
      <dgm:spPr/>
      <dgm:t>
        <a:bodyPr/>
        <a:lstStyle/>
        <a:p>
          <a:r>
            <a:rPr lang="en-US" dirty="0" smtClean="0"/>
            <a:t>Allows GSA contract holders to purchase from Schedule and Global Supply contracts</a:t>
          </a:r>
          <a:endParaRPr lang="en-US" dirty="0"/>
        </a:p>
      </dgm:t>
    </dgm:pt>
    <dgm:pt modelId="{E01C0B36-9DE1-4B01-B2DF-B56E324AA22C}" type="parTrans" cxnId="{64873289-6B38-4658-BF1F-A101820D0586}">
      <dgm:prSet/>
      <dgm:spPr/>
      <dgm:t>
        <a:bodyPr/>
        <a:lstStyle/>
        <a:p>
          <a:endParaRPr lang="en-US"/>
        </a:p>
      </dgm:t>
    </dgm:pt>
    <dgm:pt modelId="{28578BED-576E-4F5A-B41C-205A3C1846F7}" type="sibTrans" cxnId="{64873289-6B38-4658-BF1F-A101820D0586}">
      <dgm:prSet/>
      <dgm:spPr/>
      <dgm:t>
        <a:bodyPr/>
        <a:lstStyle/>
        <a:p>
          <a:endParaRPr lang="en-US"/>
        </a:p>
      </dgm:t>
    </dgm:pt>
    <dgm:pt modelId="{0B1BADAD-A51B-4A96-A39F-DDA6C8D59C72}">
      <dgm:prSet phldrT="[Text]"/>
      <dgm:spPr/>
      <dgm:t>
        <a:bodyPr/>
        <a:lstStyle/>
        <a:p>
          <a:r>
            <a:rPr lang="en-US" dirty="0" smtClean="0"/>
            <a:t>Only on Federal Government contracts/orders</a:t>
          </a:r>
          <a:endParaRPr lang="en-US" dirty="0"/>
        </a:p>
      </dgm:t>
    </dgm:pt>
    <dgm:pt modelId="{F780D219-D9D0-49C5-826C-8B632B8F1D0B}" type="parTrans" cxnId="{7C0EBFE5-3FEF-44A1-9DBD-98F12EC7A0F3}">
      <dgm:prSet/>
      <dgm:spPr/>
      <dgm:t>
        <a:bodyPr/>
        <a:lstStyle/>
        <a:p>
          <a:endParaRPr lang="en-US"/>
        </a:p>
      </dgm:t>
    </dgm:pt>
    <dgm:pt modelId="{EE22C760-8FD9-4EE4-AEAF-AAD0015447C1}" type="sibTrans" cxnId="{7C0EBFE5-3FEF-44A1-9DBD-98F12EC7A0F3}">
      <dgm:prSet/>
      <dgm:spPr/>
      <dgm:t>
        <a:bodyPr/>
        <a:lstStyle/>
        <a:p>
          <a:endParaRPr lang="en-US"/>
        </a:p>
      </dgm:t>
    </dgm:pt>
    <dgm:pt modelId="{28F2D16F-9318-4A83-A38D-C05B9CD87B83}">
      <dgm:prSet phldrT="[Text]"/>
      <dgm:spPr/>
      <dgm:t>
        <a:bodyPr/>
        <a:lstStyle/>
        <a:p>
          <a:r>
            <a:rPr lang="en-US" dirty="0" smtClean="0"/>
            <a:t>For Ancillary items/services in support of the primary purpose of the contract/order</a:t>
          </a:r>
          <a:endParaRPr lang="en-US" dirty="0"/>
        </a:p>
      </dgm:t>
    </dgm:pt>
    <dgm:pt modelId="{ED2009F8-A27B-413F-8F47-DC0EE3CB1615}" type="parTrans" cxnId="{E10247FE-0CC3-436A-9C9D-72CE0F7CF4C4}">
      <dgm:prSet/>
      <dgm:spPr/>
      <dgm:t>
        <a:bodyPr/>
        <a:lstStyle/>
        <a:p>
          <a:endParaRPr lang="en-US"/>
        </a:p>
      </dgm:t>
    </dgm:pt>
    <dgm:pt modelId="{11AD0283-179C-4BB5-92FA-E41EEC8F9F3F}" type="sibTrans" cxnId="{E10247FE-0CC3-436A-9C9D-72CE0F7CF4C4}">
      <dgm:prSet/>
      <dgm:spPr/>
      <dgm:t>
        <a:bodyPr/>
        <a:lstStyle/>
        <a:p>
          <a:endParaRPr lang="en-US"/>
        </a:p>
      </dgm:t>
    </dgm:pt>
    <dgm:pt modelId="{22AF55CD-A566-4235-8759-DF73F5DF6D74}">
      <dgm:prSet phldrT="[Text]"/>
      <dgm:spPr/>
      <dgm:t>
        <a:bodyPr/>
        <a:lstStyle/>
        <a:p>
          <a:r>
            <a:rPr lang="en-US" dirty="0" smtClean="0"/>
            <a:t>Ordering Contractor cannot add fees or markup on purchased items/services</a:t>
          </a:r>
          <a:endParaRPr lang="en-US" dirty="0"/>
        </a:p>
      </dgm:t>
    </dgm:pt>
    <dgm:pt modelId="{75CB1EFE-9906-4CF9-BA98-28EF70CDB486}" type="parTrans" cxnId="{F6AB6EED-7C77-49D4-B527-E71EF3AEC76B}">
      <dgm:prSet/>
      <dgm:spPr/>
      <dgm:t>
        <a:bodyPr/>
        <a:lstStyle/>
        <a:p>
          <a:endParaRPr lang="en-US"/>
        </a:p>
      </dgm:t>
    </dgm:pt>
    <dgm:pt modelId="{5AC88544-F58B-4764-A1F2-022CD377F935}" type="sibTrans" cxnId="{F6AB6EED-7C77-49D4-B527-E71EF3AEC76B}">
      <dgm:prSet/>
      <dgm:spPr/>
      <dgm:t>
        <a:bodyPr/>
        <a:lstStyle/>
        <a:p>
          <a:endParaRPr lang="en-US"/>
        </a:p>
      </dgm:t>
    </dgm:pt>
    <dgm:pt modelId="{CF42E74E-3BB2-4DCA-B238-9CD6C8D4644F}" type="pres">
      <dgm:prSet presAssocID="{48F6E923-728F-44FB-8D0A-0B84C9272380}" presName="diagram" presStyleCnt="0">
        <dgm:presLayoutVars>
          <dgm:chMax val="1"/>
          <dgm:dir/>
          <dgm:animLvl val="ctr"/>
          <dgm:resizeHandles val="exact"/>
        </dgm:presLayoutVars>
      </dgm:prSet>
      <dgm:spPr/>
      <dgm:t>
        <a:bodyPr/>
        <a:lstStyle/>
        <a:p>
          <a:endParaRPr lang="en-US"/>
        </a:p>
      </dgm:t>
    </dgm:pt>
    <dgm:pt modelId="{E36678D8-0DC2-4526-B618-44000616E5F9}" type="pres">
      <dgm:prSet presAssocID="{48F6E923-728F-44FB-8D0A-0B84C9272380}" presName="matrix" presStyleCnt="0"/>
      <dgm:spPr/>
    </dgm:pt>
    <dgm:pt modelId="{0956141C-B769-46EA-AE43-E3091B35FFB5}" type="pres">
      <dgm:prSet presAssocID="{48F6E923-728F-44FB-8D0A-0B84C9272380}" presName="tile1" presStyleLbl="node1" presStyleIdx="0" presStyleCnt="4"/>
      <dgm:spPr/>
      <dgm:t>
        <a:bodyPr/>
        <a:lstStyle/>
        <a:p>
          <a:endParaRPr lang="en-US"/>
        </a:p>
      </dgm:t>
    </dgm:pt>
    <dgm:pt modelId="{B2AB73C6-7006-44D1-ACF2-1B83ED936DF8}" type="pres">
      <dgm:prSet presAssocID="{48F6E923-728F-44FB-8D0A-0B84C9272380}" presName="tile1text" presStyleLbl="node1" presStyleIdx="0" presStyleCnt="4">
        <dgm:presLayoutVars>
          <dgm:chMax val="0"/>
          <dgm:chPref val="0"/>
          <dgm:bulletEnabled val="1"/>
        </dgm:presLayoutVars>
      </dgm:prSet>
      <dgm:spPr/>
      <dgm:t>
        <a:bodyPr/>
        <a:lstStyle/>
        <a:p>
          <a:endParaRPr lang="en-US"/>
        </a:p>
      </dgm:t>
    </dgm:pt>
    <dgm:pt modelId="{7FC0C765-BFCC-4375-8ED5-66BFF273876E}" type="pres">
      <dgm:prSet presAssocID="{48F6E923-728F-44FB-8D0A-0B84C9272380}" presName="tile2" presStyleLbl="node1" presStyleIdx="1" presStyleCnt="4"/>
      <dgm:spPr/>
      <dgm:t>
        <a:bodyPr/>
        <a:lstStyle/>
        <a:p>
          <a:endParaRPr lang="en-US"/>
        </a:p>
      </dgm:t>
    </dgm:pt>
    <dgm:pt modelId="{D1FC1173-EB9C-475D-9557-8D782F2C0ACB}" type="pres">
      <dgm:prSet presAssocID="{48F6E923-728F-44FB-8D0A-0B84C9272380}" presName="tile2text" presStyleLbl="node1" presStyleIdx="1" presStyleCnt="4">
        <dgm:presLayoutVars>
          <dgm:chMax val="0"/>
          <dgm:chPref val="0"/>
          <dgm:bulletEnabled val="1"/>
        </dgm:presLayoutVars>
      </dgm:prSet>
      <dgm:spPr/>
      <dgm:t>
        <a:bodyPr/>
        <a:lstStyle/>
        <a:p>
          <a:endParaRPr lang="en-US"/>
        </a:p>
      </dgm:t>
    </dgm:pt>
    <dgm:pt modelId="{CB128DBE-1E74-4909-B5D5-B97C8319681B}" type="pres">
      <dgm:prSet presAssocID="{48F6E923-728F-44FB-8D0A-0B84C9272380}" presName="tile3" presStyleLbl="node1" presStyleIdx="2" presStyleCnt="4"/>
      <dgm:spPr/>
      <dgm:t>
        <a:bodyPr/>
        <a:lstStyle/>
        <a:p>
          <a:endParaRPr lang="en-US"/>
        </a:p>
      </dgm:t>
    </dgm:pt>
    <dgm:pt modelId="{839C74E0-6571-4083-87B9-5A7B19057B9B}" type="pres">
      <dgm:prSet presAssocID="{48F6E923-728F-44FB-8D0A-0B84C9272380}" presName="tile3text" presStyleLbl="node1" presStyleIdx="2" presStyleCnt="4">
        <dgm:presLayoutVars>
          <dgm:chMax val="0"/>
          <dgm:chPref val="0"/>
          <dgm:bulletEnabled val="1"/>
        </dgm:presLayoutVars>
      </dgm:prSet>
      <dgm:spPr/>
      <dgm:t>
        <a:bodyPr/>
        <a:lstStyle/>
        <a:p>
          <a:endParaRPr lang="en-US"/>
        </a:p>
      </dgm:t>
    </dgm:pt>
    <dgm:pt modelId="{BAB224C3-A80D-4BB7-9DBF-7FB0D0F11AC4}" type="pres">
      <dgm:prSet presAssocID="{48F6E923-728F-44FB-8D0A-0B84C9272380}" presName="tile4" presStyleLbl="node1" presStyleIdx="3" presStyleCnt="4"/>
      <dgm:spPr/>
      <dgm:t>
        <a:bodyPr/>
        <a:lstStyle/>
        <a:p>
          <a:endParaRPr lang="en-US"/>
        </a:p>
      </dgm:t>
    </dgm:pt>
    <dgm:pt modelId="{4B266E0C-043A-4FEF-B03A-AA79EDEFAB21}" type="pres">
      <dgm:prSet presAssocID="{48F6E923-728F-44FB-8D0A-0B84C9272380}" presName="tile4text" presStyleLbl="node1" presStyleIdx="3" presStyleCnt="4">
        <dgm:presLayoutVars>
          <dgm:chMax val="0"/>
          <dgm:chPref val="0"/>
          <dgm:bulletEnabled val="1"/>
        </dgm:presLayoutVars>
      </dgm:prSet>
      <dgm:spPr/>
      <dgm:t>
        <a:bodyPr/>
        <a:lstStyle/>
        <a:p>
          <a:endParaRPr lang="en-US"/>
        </a:p>
      </dgm:t>
    </dgm:pt>
    <dgm:pt modelId="{E3B88B24-BC2C-4323-AC0E-A2C5B251088F}" type="pres">
      <dgm:prSet presAssocID="{48F6E923-728F-44FB-8D0A-0B84C9272380}" presName="centerTile" presStyleLbl="fgShp" presStyleIdx="0" presStyleCnt="1">
        <dgm:presLayoutVars>
          <dgm:chMax val="0"/>
          <dgm:chPref val="0"/>
        </dgm:presLayoutVars>
      </dgm:prSet>
      <dgm:spPr/>
      <dgm:t>
        <a:bodyPr/>
        <a:lstStyle/>
        <a:p>
          <a:endParaRPr lang="en-US"/>
        </a:p>
      </dgm:t>
    </dgm:pt>
  </dgm:ptLst>
  <dgm:cxnLst>
    <dgm:cxn modelId="{5DC66533-7B7C-45D6-BF41-12A2D235DC72}" type="presOf" srcId="{939C3B32-4766-47DB-9199-EEC00AA5C845}" destId="{E3B88B24-BC2C-4323-AC0E-A2C5B251088F}" srcOrd="0" destOrd="0" presId="urn:microsoft.com/office/officeart/2005/8/layout/matrix1"/>
    <dgm:cxn modelId="{D78ACBD4-C418-4EA8-9E6D-0EF4043D9E6C}" type="presOf" srcId="{28F2D16F-9318-4A83-A38D-C05B9CD87B83}" destId="{839C74E0-6571-4083-87B9-5A7B19057B9B}" srcOrd="1" destOrd="0" presId="urn:microsoft.com/office/officeart/2005/8/layout/matrix1"/>
    <dgm:cxn modelId="{F3AEBA22-B72A-4D95-92B2-090358F17193}" type="presOf" srcId="{22AF55CD-A566-4235-8759-DF73F5DF6D74}" destId="{BAB224C3-A80D-4BB7-9DBF-7FB0D0F11AC4}" srcOrd="0" destOrd="0" presId="urn:microsoft.com/office/officeart/2005/8/layout/matrix1"/>
    <dgm:cxn modelId="{BE6AD42D-1325-40D1-AFB1-A698235EE50C}" type="presOf" srcId="{D0DF029B-2EAE-4493-BF37-C712E087F509}" destId="{0956141C-B769-46EA-AE43-E3091B35FFB5}" srcOrd="0" destOrd="0" presId="urn:microsoft.com/office/officeart/2005/8/layout/matrix1"/>
    <dgm:cxn modelId="{C17129A1-BD42-4CAD-8C31-263E482B7DB7}" type="presOf" srcId="{D0DF029B-2EAE-4493-BF37-C712E087F509}" destId="{B2AB73C6-7006-44D1-ACF2-1B83ED936DF8}" srcOrd="1" destOrd="0" presId="urn:microsoft.com/office/officeart/2005/8/layout/matrix1"/>
    <dgm:cxn modelId="{E10247FE-0CC3-436A-9C9D-72CE0F7CF4C4}" srcId="{939C3B32-4766-47DB-9199-EEC00AA5C845}" destId="{28F2D16F-9318-4A83-A38D-C05B9CD87B83}" srcOrd="2" destOrd="0" parTransId="{ED2009F8-A27B-413F-8F47-DC0EE3CB1615}" sibTransId="{11AD0283-179C-4BB5-92FA-E41EEC8F9F3F}"/>
    <dgm:cxn modelId="{AD6023E9-7B11-420D-8F03-2F07E6C45038}" type="presOf" srcId="{48F6E923-728F-44FB-8D0A-0B84C9272380}" destId="{CF42E74E-3BB2-4DCA-B238-9CD6C8D4644F}" srcOrd="0" destOrd="0" presId="urn:microsoft.com/office/officeart/2005/8/layout/matrix1"/>
    <dgm:cxn modelId="{F6AB6EED-7C77-49D4-B527-E71EF3AEC76B}" srcId="{939C3B32-4766-47DB-9199-EEC00AA5C845}" destId="{22AF55CD-A566-4235-8759-DF73F5DF6D74}" srcOrd="3" destOrd="0" parTransId="{75CB1EFE-9906-4CF9-BA98-28EF70CDB486}" sibTransId="{5AC88544-F58B-4764-A1F2-022CD377F935}"/>
    <dgm:cxn modelId="{7090C0DC-53F3-46FB-AC09-1CF8E51FBF1B}" type="presOf" srcId="{0B1BADAD-A51B-4A96-A39F-DDA6C8D59C72}" destId="{7FC0C765-BFCC-4375-8ED5-66BFF273876E}" srcOrd="0" destOrd="0" presId="urn:microsoft.com/office/officeart/2005/8/layout/matrix1"/>
    <dgm:cxn modelId="{78F5C786-EDA9-4BEC-A26C-8FA7B699745A}" type="presOf" srcId="{0B1BADAD-A51B-4A96-A39F-DDA6C8D59C72}" destId="{D1FC1173-EB9C-475D-9557-8D782F2C0ACB}" srcOrd="1" destOrd="0" presId="urn:microsoft.com/office/officeart/2005/8/layout/matrix1"/>
    <dgm:cxn modelId="{7B3610E5-7D19-4BA0-99CF-3240FFAA40D5}" type="presOf" srcId="{22AF55CD-A566-4235-8759-DF73F5DF6D74}" destId="{4B266E0C-043A-4FEF-B03A-AA79EDEFAB21}" srcOrd="1" destOrd="0" presId="urn:microsoft.com/office/officeart/2005/8/layout/matrix1"/>
    <dgm:cxn modelId="{64873289-6B38-4658-BF1F-A101820D0586}" srcId="{939C3B32-4766-47DB-9199-EEC00AA5C845}" destId="{D0DF029B-2EAE-4493-BF37-C712E087F509}" srcOrd="0" destOrd="0" parTransId="{E01C0B36-9DE1-4B01-B2DF-B56E324AA22C}" sibTransId="{28578BED-576E-4F5A-B41C-205A3C1846F7}"/>
    <dgm:cxn modelId="{AA914DC0-4E97-455A-8F6E-885C52163FC7}" srcId="{48F6E923-728F-44FB-8D0A-0B84C9272380}" destId="{939C3B32-4766-47DB-9199-EEC00AA5C845}" srcOrd="0" destOrd="0" parTransId="{6C422B6A-BD86-4F6F-901D-9292361F4602}" sibTransId="{E4C39F4C-4268-4910-9EC4-AC85EFA75F90}"/>
    <dgm:cxn modelId="{3BD0D7A2-364D-4C6A-8E9A-202F0C477EE0}" type="presOf" srcId="{28F2D16F-9318-4A83-A38D-C05B9CD87B83}" destId="{CB128DBE-1E74-4909-B5D5-B97C8319681B}" srcOrd="0" destOrd="0" presId="urn:microsoft.com/office/officeart/2005/8/layout/matrix1"/>
    <dgm:cxn modelId="{7C0EBFE5-3FEF-44A1-9DBD-98F12EC7A0F3}" srcId="{939C3B32-4766-47DB-9199-EEC00AA5C845}" destId="{0B1BADAD-A51B-4A96-A39F-DDA6C8D59C72}" srcOrd="1" destOrd="0" parTransId="{F780D219-D9D0-49C5-826C-8B632B8F1D0B}" sibTransId="{EE22C760-8FD9-4EE4-AEAF-AAD0015447C1}"/>
    <dgm:cxn modelId="{6A1E2FCA-95FB-4BA8-8166-5296634E020B}" type="presParOf" srcId="{CF42E74E-3BB2-4DCA-B238-9CD6C8D4644F}" destId="{E36678D8-0DC2-4526-B618-44000616E5F9}" srcOrd="0" destOrd="0" presId="urn:microsoft.com/office/officeart/2005/8/layout/matrix1"/>
    <dgm:cxn modelId="{61E3018C-5347-47A5-84E6-645CC56D34A7}" type="presParOf" srcId="{E36678D8-0DC2-4526-B618-44000616E5F9}" destId="{0956141C-B769-46EA-AE43-E3091B35FFB5}" srcOrd="0" destOrd="0" presId="urn:microsoft.com/office/officeart/2005/8/layout/matrix1"/>
    <dgm:cxn modelId="{AC228B5D-BF8E-4F93-9180-12968DB907AB}" type="presParOf" srcId="{E36678D8-0DC2-4526-B618-44000616E5F9}" destId="{B2AB73C6-7006-44D1-ACF2-1B83ED936DF8}" srcOrd="1" destOrd="0" presId="urn:microsoft.com/office/officeart/2005/8/layout/matrix1"/>
    <dgm:cxn modelId="{5D575B9F-9B88-484E-90BC-1F4F02FEE311}" type="presParOf" srcId="{E36678D8-0DC2-4526-B618-44000616E5F9}" destId="{7FC0C765-BFCC-4375-8ED5-66BFF273876E}" srcOrd="2" destOrd="0" presId="urn:microsoft.com/office/officeart/2005/8/layout/matrix1"/>
    <dgm:cxn modelId="{D70DEBA3-33F6-4C7B-BC6E-30AED73AE4DD}" type="presParOf" srcId="{E36678D8-0DC2-4526-B618-44000616E5F9}" destId="{D1FC1173-EB9C-475D-9557-8D782F2C0ACB}" srcOrd="3" destOrd="0" presId="urn:microsoft.com/office/officeart/2005/8/layout/matrix1"/>
    <dgm:cxn modelId="{E569ADAE-FD7D-42AB-B07B-2E020ACD2855}" type="presParOf" srcId="{E36678D8-0DC2-4526-B618-44000616E5F9}" destId="{CB128DBE-1E74-4909-B5D5-B97C8319681B}" srcOrd="4" destOrd="0" presId="urn:microsoft.com/office/officeart/2005/8/layout/matrix1"/>
    <dgm:cxn modelId="{7346606B-E958-4E19-AECC-09339FE02FB0}" type="presParOf" srcId="{E36678D8-0DC2-4526-B618-44000616E5F9}" destId="{839C74E0-6571-4083-87B9-5A7B19057B9B}" srcOrd="5" destOrd="0" presId="urn:microsoft.com/office/officeart/2005/8/layout/matrix1"/>
    <dgm:cxn modelId="{0FFFB485-C9F4-48E5-ADBB-0082C9DFE511}" type="presParOf" srcId="{E36678D8-0DC2-4526-B618-44000616E5F9}" destId="{BAB224C3-A80D-4BB7-9DBF-7FB0D0F11AC4}" srcOrd="6" destOrd="0" presId="urn:microsoft.com/office/officeart/2005/8/layout/matrix1"/>
    <dgm:cxn modelId="{1C46EB36-CFB4-4823-847D-2191E461EAB9}" type="presParOf" srcId="{E36678D8-0DC2-4526-B618-44000616E5F9}" destId="{4B266E0C-043A-4FEF-B03A-AA79EDEFAB21}" srcOrd="7" destOrd="0" presId="urn:microsoft.com/office/officeart/2005/8/layout/matrix1"/>
    <dgm:cxn modelId="{2ED717FD-BE73-4644-BB5D-0C4C0CC57268}" type="presParOf" srcId="{CF42E74E-3BB2-4DCA-B238-9CD6C8D4644F}" destId="{E3B88B24-BC2C-4323-AC0E-A2C5B251088F}" srcOrd="1" destOrd="0" presId="urn:microsoft.com/office/officeart/2005/8/layout/matrix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57F593B-C5AE-4777-A1B3-852D23BE8AF7}" type="doc">
      <dgm:prSet loTypeId="urn:microsoft.com/office/officeart/2005/8/layout/hProcess9" loCatId="process" qsTypeId="urn:microsoft.com/office/officeart/2005/8/quickstyle/simple1" qsCatId="simple" csTypeId="urn:microsoft.com/office/officeart/2005/8/colors/accent1_2" csCatId="accent1" phldr="1"/>
      <dgm:spPr/>
    </dgm:pt>
    <dgm:pt modelId="{2A4AD998-8802-4077-AA7F-D370788A998D}">
      <dgm:prSet phldrT="[Text]"/>
      <dgm:spPr/>
      <dgm:t>
        <a:bodyPr/>
        <a:lstStyle/>
        <a:p>
          <a:r>
            <a:rPr lang="en-US" dirty="0" smtClean="0"/>
            <a:t>RFQ/Solicitation states that FAR 51 Deviation can be used</a:t>
          </a:r>
          <a:endParaRPr lang="en-US" dirty="0"/>
        </a:p>
      </dgm:t>
    </dgm:pt>
    <dgm:pt modelId="{CB952DD4-BE84-4593-927B-5B09E78EF244}" type="parTrans" cxnId="{53BC16A4-6226-46B9-82D5-E33E4A3E48A0}">
      <dgm:prSet/>
      <dgm:spPr/>
      <dgm:t>
        <a:bodyPr/>
        <a:lstStyle/>
        <a:p>
          <a:endParaRPr lang="en-US"/>
        </a:p>
      </dgm:t>
    </dgm:pt>
    <dgm:pt modelId="{78D00903-E7CB-4901-A208-518E935C772A}" type="sibTrans" cxnId="{53BC16A4-6226-46B9-82D5-E33E4A3E48A0}">
      <dgm:prSet/>
      <dgm:spPr/>
      <dgm:t>
        <a:bodyPr/>
        <a:lstStyle/>
        <a:p>
          <a:endParaRPr lang="en-US"/>
        </a:p>
      </dgm:t>
    </dgm:pt>
    <dgm:pt modelId="{5FAEB0CC-2FD1-4E76-8439-17AED1148B4D}">
      <dgm:prSet phldrT="[Text]"/>
      <dgm:spPr/>
      <dgm:t>
        <a:bodyPr/>
        <a:lstStyle/>
        <a:p>
          <a:r>
            <a:rPr lang="en-US" dirty="0" smtClean="0"/>
            <a:t>Written Authorization is provided by Federal Agency</a:t>
          </a:r>
          <a:endParaRPr lang="en-US" dirty="0"/>
        </a:p>
      </dgm:t>
    </dgm:pt>
    <dgm:pt modelId="{BE4828E4-027A-40A9-BC4D-4FA044C4DFCE}" type="parTrans" cxnId="{54BD0B58-BD30-4DCF-9E32-A0CB22348166}">
      <dgm:prSet/>
      <dgm:spPr/>
      <dgm:t>
        <a:bodyPr/>
        <a:lstStyle/>
        <a:p>
          <a:endParaRPr lang="en-US"/>
        </a:p>
      </dgm:t>
    </dgm:pt>
    <dgm:pt modelId="{2EC9FF54-58AA-4E0F-AF52-CB65A8B22364}" type="sibTrans" cxnId="{54BD0B58-BD30-4DCF-9E32-A0CB22348166}">
      <dgm:prSet/>
      <dgm:spPr/>
      <dgm:t>
        <a:bodyPr/>
        <a:lstStyle/>
        <a:p>
          <a:endParaRPr lang="en-US"/>
        </a:p>
      </dgm:t>
    </dgm:pt>
    <dgm:pt modelId="{1AAE0CC6-B04F-401C-A853-8B14FF04E46F}">
      <dgm:prSet phldrT="[Text]"/>
      <dgm:spPr/>
      <dgm:t>
        <a:bodyPr/>
        <a:lstStyle/>
        <a:p>
          <a:r>
            <a:rPr lang="en-US" dirty="0" smtClean="0"/>
            <a:t>Contractor uses FAR 8.405-1 for T&amp;M/LH contract</a:t>
          </a:r>
          <a:endParaRPr lang="en-US" dirty="0"/>
        </a:p>
      </dgm:t>
    </dgm:pt>
    <dgm:pt modelId="{1E769624-735B-4AA5-A7DB-140D19618E1E}" type="parTrans" cxnId="{D729FEE3-1003-4C3C-971C-59373C7A8D97}">
      <dgm:prSet/>
      <dgm:spPr/>
      <dgm:t>
        <a:bodyPr/>
        <a:lstStyle/>
        <a:p>
          <a:endParaRPr lang="en-US"/>
        </a:p>
      </dgm:t>
    </dgm:pt>
    <dgm:pt modelId="{2B1FD116-A70C-47D7-AECB-0042A5A88EA8}" type="sibTrans" cxnId="{D729FEE3-1003-4C3C-971C-59373C7A8D97}">
      <dgm:prSet/>
      <dgm:spPr/>
      <dgm:t>
        <a:bodyPr/>
        <a:lstStyle/>
        <a:p>
          <a:endParaRPr lang="en-US"/>
        </a:p>
      </dgm:t>
    </dgm:pt>
    <dgm:pt modelId="{861822D4-CC20-4221-A462-D899363A8550}">
      <dgm:prSet phldrT="[Text]"/>
      <dgm:spPr/>
      <dgm:t>
        <a:bodyPr/>
        <a:lstStyle/>
        <a:p>
          <a:r>
            <a:rPr lang="en-US" dirty="0" smtClean="0"/>
            <a:t>Each contractor reports own sales and remits own IFF</a:t>
          </a:r>
          <a:endParaRPr lang="en-US" dirty="0"/>
        </a:p>
      </dgm:t>
    </dgm:pt>
    <dgm:pt modelId="{9B53DFB9-3266-43C7-BCED-509299193183}" type="parTrans" cxnId="{656D7382-1718-47B3-93C5-041BE096C2AB}">
      <dgm:prSet/>
      <dgm:spPr/>
      <dgm:t>
        <a:bodyPr/>
        <a:lstStyle/>
        <a:p>
          <a:endParaRPr lang="en-US"/>
        </a:p>
      </dgm:t>
    </dgm:pt>
    <dgm:pt modelId="{DC91E634-3D1D-47BF-B488-D3E3F32D862D}" type="sibTrans" cxnId="{656D7382-1718-47B3-93C5-041BE096C2AB}">
      <dgm:prSet/>
      <dgm:spPr/>
      <dgm:t>
        <a:bodyPr/>
        <a:lstStyle/>
        <a:p>
          <a:endParaRPr lang="en-US"/>
        </a:p>
      </dgm:t>
    </dgm:pt>
    <dgm:pt modelId="{557738A9-A6DE-4BB3-85DE-EBE7E5EA22B1}" type="pres">
      <dgm:prSet presAssocID="{F57F593B-C5AE-4777-A1B3-852D23BE8AF7}" presName="CompostProcess" presStyleCnt="0">
        <dgm:presLayoutVars>
          <dgm:dir/>
          <dgm:resizeHandles val="exact"/>
        </dgm:presLayoutVars>
      </dgm:prSet>
      <dgm:spPr/>
    </dgm:pt>
    <dgm:pt modelId="{B46D89C7-874E-4737-8EC4-9DCC5C5FD65D}" type="pres">
      <dgm:prSet presAssocID="{F57F593B-C5AE-4777-A1B3-852D23BE8AF7}" presName="arrow" presStyleLbl="bgShp" presStyleIdx="0" presStyleCnt="1"/>
      <dgm:spPr/>
    </dgm:pt>
    <dgm:pt modelId="{F6E1318E-44BC-4A8C-BF2C-250E960D11B8}" type="pres">
      <dgm:prSet presAssocID="{F57F593B-C5AE-4777-A1B3-852D23BE8AF7}" presName="linearProcess" presStyleCnt="0"/>
      <dgm:spPr/>
    </dgm:pt>
    <dgm:pt modelId="{B969DCF5-0067-4833-A88A-942476DA34B5}" type="pres">
      <dgm:prSet presAssocID="{2A4AD998-8802-4077-AA7F-D370788A998D}" presName="textNode" presStyleLbl="node1" presStyleIdx="0" presStyleCnt="4">
        <dgm:presLayoutVars>
          <dgm:bulletEnabled val="1"/>
        </dgm:presLayoutVars>
      </dgm:prSet>
      <dgm:spPr/>
      <dgm:t>
        <a:bodyPr/>
        <a:lstStyle/>
        <a:p>
          <a:endParaRPr lang="en-US"/>
        </a:p>
      </dgm:t>
    </dgm:pt>
    <dgm:pt modelId="{557ADA77-1AE1-45FF-A710-8858C7D95B6B}" type="pres">
      <dgm:prSet presAssocID="{78D00903-E7CB-4901-A208-518E935C772A}" presName="sibTrans" presStyleCnt="0"/>
      <dgm:spPr/>
    </dgm:pt>
    <dgm:pt modelId="{B5095326-F3F7-47B5-AD65-D67C9D9CB964}" type="pres">
      <dgm:prSet presAssocID="{5FAEB0CC-2FD1-4E76-8439-17AED1148B4D}" presName="textNode" presStyleLbl="node1" presStyleIdx="1" presStyleCnt="4">
        <dgm:presLayoutVars>
          <dgm:bulletEnabled val="1"/>
        </dgm:presLayoutVars>
      </dgm:prSet>
      <dgm:spPr/>
      <dgm:t>
        <a:bodyPr/>
        <a:lstStyle/>
        <a:p>
          <a:endParaRPr lang="en-US"/>
        </a:p>
      </dgm:t>
    </dgm:pt>
    <dgm:pt modelId="{2429039E-11A9-4C6A-B826-6E6571DE21A9}" type="pres">
      <dgm:prSet presAssocID="{2EC9FF54-58AA-4E0F-AF52-CB65A8B22364}" presName="sibTrans" presStyleCnt="0"/>
      <dgm:spPr/>
    </dgm:pt>
    <dgm:pt modelId="{93F069A2-3A77-4319-A617-1D39D6CA25C9}" type="pres">
      <dgm:prSet presAssocID="{1AAE0CC6-B04F-401C-A853-8B14FF04E46F}" presName="textNode" presStyleLbl="node1" presStyleIdx="2" presStyleCnt="4">
        <dgm:presLayoutVars>
          <dgm:bulletEnabled val="1"/>
        </dgm:presLayoutVars>
      </dgm:prSet>
      <dgm:spPr/>
      <dgm:t>
        <a:bodyPr/>
        <a:lstStyle/>
        <a:p>
          <a:endParaRPr lang="en-US"/>
        </a:p>
      </dgm:t>
    </dgm:pt>
    <dgm:pt modelId="{4A273B02-514E-46DA-A166-D6A24563EF1D}" type="pres">
      <dgm:prSet presAssocID="{2B1FD116-A70C-47D7-AECB-0042A5A88EA8}" presName="sibTrans" presStyleCnt="0"/>
      <dgm:spPr/>
    </dgm:pt>
    <dgm:pt modelId="{5DEC51E5-503F-47E2-8244-71A456979D5D}" type="pres">
      <dgm:prSet presAssocID="{861822D4-CC20-4221-A462-D899363A8550}" presName="textNode" presStyleLbl="node1" presStyleIdx="3" presStyleCnt="4">
        <dgm:presLayoutVars>
          <dgm:bulletEnabled val="1"/>
        </dgm:presLayoutVars>
      </dgm:prSet>
      <dgm:spPr/>
      <dgm:t>
        <a:bodyPr/>
        <a:lstStyle/>
        <a:p>
          <a:endParaRPr lang="en-US"/>
        </a:p>
      </dgm:t>
    </dgm:pt>
  </dgm:ptLst>
  <dgm:cxnLst>
    <dgm:cxn modelId="{53BC16A4-6226-46B9-82D5-E33E4A3E48A0}" srcId="{F57F593B-C5AE-4777-A1B3-852D23BE8AF7}" destId="{2A4AD998-8802-4077-AA7F-D370788A998D}" srcOrd="0" destOrd="0" parTransId="{CB952DD4-BE84-4593-927B-5B09E78EF244}" sibTransId="{78D00903-E7CB-4901-A208-518E935C772A}"/>
    <dgm:cxn modelId="{D729FEE3-1003-4C3C-971C-59373C7A8D97}" srcId="{F57F593B-C5AE-4777-A1B3-852D23BE8AF7}" destId="{1AAE0CC6-B04F-401C-A853-8B14FF04E46F}" srcOrd="2" destOrd="0" parTransId="{1E769624-735B-4AA5-A7DB-140D19618E1E}" sibTransId="{2B1FD116-A70C-47D7-AECB-0042A5A88EA8}"/>
    <dgm:cxn modelId="{B45C5D06-19B0-4713-9219-B741EA86D419}" type="presOf" srcId="{1AAE0CC6-B04F-401C-A853-8B14FF04E46F}" destId="{93F069A2-3A77-4319-A617-1D39D6CA25C9}" srcOrd="0" destOrd="0" presId="urn:microsoft.com/office/officeart/2005/8/layout/hProcess9"/>
    <dgm:cxn modelId="{EB29C76F-C38C-4D5C-ACEB-0D79AE4D16F3}" type="presOf" srcId="{2A4AD998-8802-4077-AA7F-D370788A998D}" destId="{B969DCF5-0067-4833-A88A-942476DA34B5}" srcOrd="0" destOrd="0" presId="urn:microsoft.com/office/officeart/2005/8/layout/hProcess9"/>
    <dgm:cxn modelId="{8C7F44B5-70FA-4037-A6D3-6374FD964420}" type="presOf" srcId="{861822D4-CC20-4221-A462-D899363A8550}" destId="{5DEC51E5-503F-47E2-8244-71A456979D5D}" srcOrd="0" destOrd="0" presId="urn:microsoft.com/office/officeart/2005/8/layout/hProcess9"/>
    <dgm:cxn modelId="{54BD0B58-BD30-4DCF-9E32-A0CB22348166}" srcId="{F57F593B-C5AE-4777-A1B3-852D23BE8AF7}" destId="{5FAEB0CC-2FD1-4E76-8439-17AED1148B4D}" srcOrd="1" destOrd="0" parTransId="{BE4828E4-027A-40A9-BC4D-4FA044C4DFCE}" sibTransId="{2EC9FF54-58AA-4E0F-AF52-CB65A8B22364}"/>
    <dgm:cxn modelId="{90408257-7B80-41E7-BD16-3D8A688A0C1A}" type="presOf" srcId="{5FAEB0CC-2FD1-4E76-8439-17AED1148B4D}" destId="{B5095326-F3F7-47B5-AD65-D67C9D9CB964}" srcOrd="0" destOrd="0" presId="urn:microsoft.com/office/officeart/2005/8/layout/hProcess9"/>
    <dgm:cxn modelId="{945B29E9-E56D-495F-8784-0245DF6AA493}" type="presOf" srcId="{F57F593B-C5AE-4777-A1B3-852D23BE8AF7}" destId="{557738A9-A6DE-4BB3-85DE-EBE7E5EA22B1}" srcOrd="0" destOrd="0" presId="urn:microsoft.com/office/officeart/2005/8/layout/hProcess9"/>
    <dgm:cxn modelId="{656D7382-1718-47B3-93C5-041BE096C2AB}" srcId="{F57F593B-C5AE-4777-A1B3-852D23BE8AF7}" destId="{861822D4-CC20-4221-A462-D899363A8550}" srcOrd="3" destOrd="0" parTransId="{9B53DFB9-3266-43C7-BCED-509299193183}" sibTransId="{DC91E634-3D1D-47BF-B488-D3E3F32D862D}"/>
    <dgm:cxn modelId="{4F7D3667-5C47-4518-BC8E-F84A37ED34D2}" type="presParOf" srcId="{557738A9-A6DE-4BB3-85DE-EBE7E5EA22B1}" destId="{B46D89C7-874E-4737-8EC4-9DCC5C5FD65D}" srcOrd="0" destOrd="0" presId="urn:microsoft.com/office/officeart/2005/8/layout/hProcess9"/>
    <dgm:cxn modelId="{7A9D3CB9-38DF-4319-A787-D99E4EAFE4FA}" type="presParOf" srcId="{557738A9-A6DE-4BB3-85DE-EBE7E5EA22B1}" destId="{F6E1318E-44BC-4A8C-BF2C-250E960D11B8}" srcOrd="1" destOrd="0" presId="urn:microsoft.com/office/officeart/2005/8/layout/hProcess9"/>
    <dgm:cxn modelId="{1C415D7F-4B10-4243-B22B-5334B5E6CB82}" type="presParOf" srcId="{F6E1318E-44BC-4A8C-BF2C-250E960D11B8}" destId="{B969DCF5-0067-4833-A88A-942476DA34B5}" srcOrd="0" destOrd="0" presId="urn:microsoft.com/office/officeart/2005/8/layout/hProcess9"/>
    <dgm:cxn modelId="{216E2620-6613-4751-8A6B-FCEBDF4DBAFD}" type="presParOf" srcId="{F6E1318E-44BC-4A8C-BF2C-250E960D11B8}" destId="{557ADA77-1AE1-45FF-A710-8858C7D95B6B}" srcOrd="1" destOrd="0" presId="urn:microsoft.com/office/officeart/2005/8/layout/hProcess9"/>
    <dgm:cxn modelId="{D9784351-D8B1-4156-BA1B-512228DEC689}" type="presParOf" srcId="{F6E1318E-44BC-4A8C-BF2C-250E960D11B8}" destId="{B5095326-F3F7-47B5-AD65-D67C9D9CB964}" srcOrd="2" destOrd="0" presId="urn:microsoft.com/office/officeart/2005/8/layout/hProcess9"/>
    <dgm:cxn modelId="{1BDA1733-9B2A-44F4-9B67-0AED9D4FF325}" type="presParOf" srcId="{F6E1318E-44BC-4A8C-BF2C-250E960D11B8}" destId="{2429039E-11A9-4C6A-B826-6E6571DE21A9}" srcOrd="3" destOrd="0" presId="urn:microsoft.com/office/officeart/2005/8/layout/hProcess9"/>
    <dgm:cxn modelId="{082DD2E4-90FD-4D1E-BC66-3C54648FA782}" type="presParOf" srcId="{F6E1318E-44BC-4A8C-BF2C-250E960D11B8}" destId="{93F069A2-3A77-4319-A617-1D39D6CA25C9}" srcOrd="4" destOrd="0" presId="urn:microsoft.com/office/officeart/2005/8/layout/hProcess9"/>
    <dgm:cxn modelId="{F7A9620E-73C6-4339-A122-8715B424A7A6}" type="presParOf" srcId="{F6E1318E-44BC-4A8C-BF2C-250E960D11B8}" destId="{4A273B02-514E-46DA-A166-D6A24563EF1D}" srcOrd="5" destOrd="0" presId="urn:microsoft.com/office/officeart/2005/8/layout/hProcess9"/>
    <dgm:cxn modelId="{9B51552C-37AA-4672-BCDC-4B7D13FF7ABF}" type="presParOf" srcId="{F6E1318E-44BC-4A8C-BF2C-250E960D11B8}" destId="{5DEC51E5-503F-47E2-8244-71A456979D5D}" srcOrd="6"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EE8F4B3-A9CF-478E-AB6C-454B6DA5B86B}"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n-US"/>
        </a:p>
      </dgm:t>
    </dgm:pt>
    <dgm:pt modelId="{9DA9FAD8-DFDB-4B40-AD30-9AC68F5D2096}">
      <dgm:prSet phldrT="[Text]"/>
      <dgm:spPr/>
      <dgm:t>
        <a:bodyPr/>
        <a:lstStyle/>
        <a:p>
          <a:r>
            <a:rPr lang="en-US" dirty="0" smtClean="0"/>
            <a:t>Simplifies recurring needs</a:t>
          </a:r>
          <a:endParaRPr lang="en-US" dirty="0"/>
        </a:p>
      </dgm:t>
    </dgm:pt>
    <dgm:pt modelId="{693968C3-C424-4FE3-BA18-071DF75D9D25}" type="parTrans" cxnId="{6F52CAFB-D0DC-4303-BF82-C1EAEBDC099F}">
      <dgm:prSet/>
      <dgm:spPr/>
      <dgm:t>
        <a:bodyPr/>
        <a:lstStyle/>
        <a:p>
          <a:endParaRPr lang="en-US"/>
        </a:p>
      </dgm:t>
    </dgm:pt>
    <dgm:pt modelId="{05616943-7AB9-46F4-A112-E83E68F11F11}" type="sibTrans" cxnId="{6F52CAFB-D0DC-4303-BF82-C1EAEBDC099F}">
      <dgm:prSet/>
      <dgm:spPr/>
      <dgm:t>
        <a:bodyPr/>
        <a:lstStyle/>
        <a:p>
          <a:endParaRPr lang="en-US"/>
        </a:p>
      </dgm:t>
    </dgm:pt>
    <dgm:pt modelId="{4F3A89E3-01CA-42EF-AF1B-0BFFAA41794A}">
      <dgm:prSet/>
      <dgm:spPr/>
      <dgm:t>
        <a:bodyPr/>
        <a:lstStyle/>
        <a:p>
          <a:r>
            <a:rPr lang="en-US" dirty="0" smtClean="0"/>
            <a:t>Quantity discounts</a:t>
          </a:r>
        </a:p>
      </dgm:t>
    </dgm:pt>
    <dgm:pt modelId="{E25DAD00-68FC-4A7B-A45C-E13633EFE2CD}" type="parTrans" cxnId="{287F37F9-1B2A-47FD-81E2-7A9C71A4AA2D}">
      <dgm:prSet/>
      <dgm:spPr/>
      <dgm:t>
        <a:bodyPr/>
        <a:lstStyle/>
        <a:p>
          <a:endParaRPr lang="en-US"/>
        </a:p>
      </dgm:t>
    </dgm:pt>
    <dgm:pt modelId="{7A1AA284-A96E-45BB-9030-B69C8509D862}" type="sibTrans" cxnId="{287F37F9-1B2A-47FD-81E2-7A9C71A4AA2D}">
      <dgm:prSet/>
      <dgm:spPr/>
      <dgm:t>
        <a:bodyPr/>
        <a:lstStyle/>
        <a:p>
          <a:endParaRPr lang="en-US"/>
        </a:p>
      </dgm:t>
    </dgm:pt>
    <dgm:pt modelId="{E068CF8C-3C8D-4B6E-A169-326D6C7556F3}">
      <dgm:prSet/>
      <dgm:spPr/>
      <dgm:t>
        <a:bodyPr/>
        <a:lstStyle/>
        <a:p>
          <a:r>
            <a:rPr lang="en-US" dirty="0" smtClean="0"/>
            <a:t>Saves administrative time</a:t>
          </a:r>
        </a:p>
      </dgm:t>
    </dgm:pt>
    <dgm:pt modelId="{FC59C48C-759A-45DA-8CAA-166D8E56855E}" type="parTrans" cxnId="{AFE72E8C-6935-499E-BE13-B62CAAD9E29A}">
      <dgm:prSet/>
      <dgm:spPr/>
      <dgm:t>
        <a:bodyPr/>
        <a:lstStyle/>
        <a:p>
          <a:endParaRPr lang="en-US"/>
        </a:p>
      </dgm:t>
    </dgm:pt>
    <dgm:pt modelId="{60CA5C85-2AFC-409C-A34C-F414780107C2}" type="sibTrans" cxnId="{AFE72E8C-6935-499E-BE13-B62CAAD9E29A}">
      <dgm:prSet/>
      <dgm:spPr/>
      <dgm:t>
        <a:bodyPr/>
        <a:lstStyle/>
        <a:p>
          <a:endParaRPr lang="en-US"/>
        </a:p>
      </dgm:t>
    </dgm:pt>
    <dgm:pt modelId="{BF66198B-25D4-4CEB-AB86-10E607470544}">
      <dgm:prSet/>
      <dgm:spPr/>
      <dgm:t>
        <a:bodyPr/>
        <a:lstStyle/>
        <a:p>
          <a:r>
            <a:rPr lang="en-US" dirty="0" smtClean="0"/>
            <a:t>Reduces paperwork</a:t>
          </a:r>
        </a:p>
      </dgm:t>
    </dgm:pt>
    <dgm:pt modelId="{8DF5D2C3-5353-4095-8038-C70A8E4E9BFD}" type="parTrans" cxnId="{59B7990E-8004-48D0-BADB-8A13D0DC0053}">
      <dgm:prSet/>
      <dgm:spPr/>
      <dgm:t>
        <a:bodyPr/>
        <a:lstStyle/>
        <a:p>
          <a:endParaRPr lang="en-US"/>
        </a:p>
      </dgm:t>
    </dgm:pt>
    <dgm:pt modelId="{AB774C77-DDDD-43C3-80C4-EE5391E87668}" type="sibTrans" cxnId="{59B7990E-8004-48D0-BADB-8A13D0DC0053}">
      <dgm:prSet/>
      <dgm:spPr/>
      <dgm:t>
        <a:bodyPr/>
        <a:lstStyle/>
        <a:p>
          <a:endParaRPr lang="en-US"/>
        </a:p>
      </dgm:t>
    </dgm:pt>
    <dgm:pt modelId="{8F577392-8E7A-4221-BF96-D0B2CCA2C047}">
      <dgm:prSet phldrT="[Text]"/>
      <dgm:spPr/>
      <dgm:t>
        <a:bodyPr/>
        <a:lstStyle/>
        <a:p>
          <a:r>
            <a:rPr lang="en-US" dirty="0" smtClean="0"/>
            <a:t>Benefits</a:t>
          </a:r>
          <a:endParaRPr lang="en-US" dirty="0"/>
        </a:p>
      </dgm:t>
    </dgm:pt>
    <dgm:pt modelId="{01A6E677-0E50-4CD0-BA57-7F8914AEE8D4}" type="parTrans" cxnId="{12F050D6-C939-433C-BA84-C4769ED79212}">
      <dgm:prSet/>
      <dgm:spPr/>
      <dgm:t>
        <a:bodyPr/>
        <a:lstStyle/>
        <a:p>
          <a:endParaRPr lang="en-US"/>
        </a:p>
      </dgm:t>
    </dgm:pt>
    <dgm:pt modelId="{B965C0D9-5CDE-4DEE-806A-6C1F836BF316}" type="sibTrans" cxnId="{12F050D6-C939-433C-BA84-C4769ED79212}">
      <dgm:prSet/>
      <dgm:spPr/>
      <dgm:t>
        <a:bodyPr/>
        <a:lstStyle/>
        <a:p>
          <a:endParaRPr lang="en-US"/>
        </a:p>
      </dgm:t>
    </dgm:pt>
    <dgm:pt modelId="{1F686732-D333-4BE3-8285-16088BC43B45}" type="pres">
      <dgm:prSet presAssocID="{DEE8F4B3-A9CF-478E-AB6C-454B6DA5B86B}" presName="compositeShape" presStyleCnt="0">
        <dgm:presLayoutVars>
          <dgm:chMax val="2"/>
          <dgm:dir/>
          <dgm:resizeHandles val="exact"/>
        </dgm:presLayoutVars>
      </dgm:prSet>
      <dgm:spPr/>
      <dgm:t>
        <a:bodyPr/>
        <a:lstStyle/>
        <a:p>
          <a:endParaRPr lang="en-US"/>
        </a:p>
      </dgm:t>
    </dgm:pt>
    <dgm:pt modelId="{A74A8440-8B0A-4857-A031-7F806FB7903A}" type="pres">
      <dgm:prSet presAssocID="{8F577392-8E7A-4221-BF96-D0B2CCA2C047}" presName="upArrow" presStyleLbl="node1" presStyleIdx="0" presStyleCnt="1"/>
      <dgm:spPr/>
    </dgm:pt>
    <dgm:pt modelId="{AC906536-0DD2-43C3-904E-7553C1819A93}" type="pres">
      <dgm:prSet presAssocID="{8F577392-8E7A-4221-BF96-D0B2CCA2C047}" presName="upArrowText" presStyleLbl="revTx" presStyleIdx="0" presStyleCnt="1">
        <dgm:presLayoutVars>
          <dgm:chMax val="0"/>
          <dgm:bulletEnabled val="1"/>
        </dgm:presLayoutVars>
      </dgm:prSet>
      <dgm:spPr/>
      <dgm:t>
        <a:bodyPr/>
        <a:lstStyle/>
        <a:p>
          <a:endParaRPr lang="en-US"/>
        </a:p>
      </dgm:t>
    </dgm:pt>
  </dgm:ptLst>
  <dgm:cxnLst>
    <dgm:cxn modelId="{2F69F17D-9697-4808-93BF-34CF5EF5B464}" type="presOf" srcId="{4F3A89E3-01CA-42EF-AF1B-0BFFAA41794A}" destId="{AC906536-0DD2-43C3-904E-7553C1819A93}" srcOrd="0" destOrd="2" presId="urn:microsoft.com/office/officeart/2005/8/layout/arrow4"/>
    <dgm:cxn modelId="{623351CC-DA30-4531-8004-EBF6F3165553}" type="presOf" srcId="{9DA9FAD8-DFDB-4B40-AD30-9AC68F5D2096}" destId="{AC906536-0DD2-43C3-904E-7553C1819A93}" srcOrd="0" destOrd="1" presId="urn:microsoft.com/office/officeart/2005/8/layout/arrow4"/>
    <dgm:cxn modelId="{287F37F9-1B2A-47FD-81E2-7A9C71A4AA2D}" srcId="{8F577392-8E7A-4221-BF96-D0B2CCA2C047}" destId="{4F3A89E3-01CA-42EF-AF1B-0BFFAA41794A}" srcOrd="1" destOrd="0" parTransId="{E25DAD00-68FC-4A7B-A45C-E13633EFE2CD}" sibTransId="{7A1AA284-A96E-45BB-9030-B69C8509D862}"/>
    <dgm:cxn modelId="{6F52CAFB-D0DC-4303-BF82-C1EAEBDC099F}" srcId="{8F577392-8E7A-4221-BF96-D0B2CCA2C047}" destId="{9DA9FAD8-DFDB-4B40-AD30-9AC68F5D2096}" srcOrd="0" destOrd="0" parTransId="{693968C3-C424-4FE3-BA18-071DF75D9D25}" sibTransId="{05616943-7AB9-46F4-A112-E83E68F11F11}"/>
    <dgm:cxn modelId="{59B7990E-8004-48D0-BADB-8A13D0DC0053}" srcId="{8F577392-8E7A-4221-BF96-D0B2CCA2C047}" destId="{BF66198B-25D4-4CEB-AB86-10E607470544}" srcOrd="3" destOrd="0" parTransId="{8DF5D2C3-5353-4095-8038-C70A8E4E9BFD}" sibTransId="{AB774C77-DDDD-43C3-80C4-EE5391E87668}"/>
    <dgm:cxn modelId="{5E11D5CC-CDBF-4EB6-99DF-1F610ADE13B1}" type="presOf" srcId="{DEE8F4B3-A9CF-478E-AB6C-454B6DA5B86B}" destId="{1F686732-D333-4BE3-8285-16088BC43B45}" srcOrd="0" destOrd="0" presId="urn:microsoft.com/office/officeart/2005/8/layout/arrow4"/>
    <dgm:cxn modelId="{79277ED0-16FA-4752-B5C3-CCB7858DBE10}" type="presOf" srcId="{BF66198B-25D4-4CEB-AB86-10E607470544}" destId="{AC906536-0DD2-43C3-904E-7553C1819A93}" srcOrd="0" destOrd="4" presId="urn:microsoft.com/office/officeart/2005/8/layout/arrow4"/>
    <dgm:cxn modelId="{12F050D6-C939-433C-BA84-C4769ED79212}" srcId="{DEE8F4B3-A9CF-478E-AB6C-454B6DA5B86B}" destId="{8F577392-8E7A-4221-BF96-D0B2CCA2C047}" srcOrd="0" destOrd="0" parTransId="{01A6E677-0E50-4CD0-BA57-7F8914AEE8D4}" sibTransId="{B965C0D9-5CDE-4DEE-806A-6C1F836BF316}"/>
    <dgm:cxn modelId="{37C12D71-CCF4-4F28-ACB3-EDD087DA4EAD}" type="presOf" srcId="{E068CF8C-3C8D-4B6E-A169-326D6C7556F3}" destId="{AC906536-0DD2-43C3-904E-7553C1819A93}" srcOrd="0" destOrd="3" presId="urn:microsoft.com/office/officeart/2005/8/layout/arrow4"/>
    <dgm:cxn modelId="{517B9EBA-7073-42A3-8483-2245C283B080}" type="presOf" srcId="{8F577392-8E7A-4221-BF96-D0B2CCA2C047}" destId="{AC906536-0DD2-43C3-904E-7553C1819A93}" srcOrd="0" destOrd="0" presId="urn:microsoft.com/office/officeart/2005/8/layout/arrow4"/>
    <dgm:cxn modelId="{AFE72E8C-6935-499E-BE13-B62CAAD9E29A}" srcId="{8F577392-8E7A-4221-BF96-D0B2CCA2C047}" destId="{E068CF8C-3C8D-4B6E-A169-326D6C7556F3}" srcOrd="2" destOrd="0" parTransId="{FC59C48C-759A-45DA-8CAA-166D8E56855E}" sibTransId="{60CA5C85-2AFC-409C-A34C-F414780107C2}"/>
    <dgm:cxn modelId="{F2463E0C-F7CC-48EB-BBD4-861A17765B72}" type="presParOf" srcId="{1F686732-D333-4BE3-8285-16088BC43B45}" destId="{A74A8440-8B0A-4857-A031-7F806FB7903A}" srcOrd="0" destOrd="0" presId="urn:microsoft.com/office/officeart/2005/8/layout/arrow4"/>
    <dgm:cxn modelId="{2804AA02-A621-45C6-A742-18C19914735E}" type="presParOf" srcId="{1F686732-D333-4BE3-8285-16088BC43B45}" destId="{AC906536-0DD2-43C3-904E-7553C1819A93}" srcOrd="1" destOrd="0" presId="urn:microsoft.com/office/officeart/2005/8/layout/arrow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4410261-92ED-4DEB-B6DA-66662C1C3271}"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B8A85374-F8AB-4F23-8D52-920491B65FC5}">
      <dgm:prSet phldrT="[Text]"/>
      <dgm:spPr/>
      <dgm:t>
        <a:bodyPr/>
        <a:lstStyle/>
        <a:p>
          <a:r>
            <a:rPr lang="en-US" dirty="0" smtClean="0"/>
            <a:t>Don’t:</a:t>
          </a:r>
          <a:endParaRPr lang="en-US" dirty="0"/>
        </a:p>
      </dgm:t>
    </dgm:pt>
    <dgm:pt modelId="{139BAAE1-F30B-4DFD-888F-25B2F05574D5}" type="parTrans" cxnId="{430E5436-085F-4C60-AA79-347819CBE518}">
      <dgm:prSet/>
      <dgm:spPr/>
      <dgm:t>
        <a:bodyPr/>
        <a:lstStyle/>
        <a:p>
          <a:endParaRPr lang="en-US"/>
        </a:p>
      </dgm:t>
    </dgm:pt>
    <dgm:pt modelId="{DC485CE4-4FF0-4B24-9A23-142DCB4F4B79}" type="sibTrans" cxnId="{430E5436-085F-4C60-AA79-347819CBE518}">
      <dgm:prSet/>
      <dgm:spPr/>
      <dgm:t>
        <a:bodyPr/>
        <a:lstStyle/>
        <a:p>
          <a:endParaRPr lang="en-US"/>
        </a:p>
      </dgm:t>
    </dgm:pt>
    <dgm:pt modelId="{1B27E2EE-EF58-401E-9AC8-00255752CD1A}">
      <dgm:prSet phldrT="[Text]" custT="1"/>
      <dgm:spPr/>
      <dgm:t>
        <a:bodyPr/>
        <a:lstStyle/>
        <a:p>
          <a:r>
            <a:rPr lang="en-US" sz="2000" b="1" dirty="0" smtClean="0"/>
            <a:t>Exceed the base period of your MAS contract</a:t>
          </a:r>
          <a:endParaRPr lang="en-US" sz="2000" b="1" dirty="0"/>
        </a:p>
      </dgm:t>
    </dgm:pt>
    <dgm:pt modelId="{CF08FC37-91AB-4395-B5D5-411877F1BECA}" type="parTrans" cxnId="{D0C8F4D4-A61C-462A-B727-4F7C1851072A}">
      <dgm:prSet/>
      <dgm:spPr/>
      <dgm:t>
        <a:bodyPr/>
        <a:lstStyle/>
        <a:p>
          <a:endParaRPr lang="en-US"/>
        </a:p>
      </dgm:t>
    </dgm:pt>
    <dgm:pt modelId="{9EDE2F57-0541-4FBB-B0AF-BF7F2BDDCC1D}" type="sibTrans" cxnId="{D0C8F4D4-A61C-462A-B727-4F7C1851072A}">
      <dgm:prSet/>
      <dgm:spPr/>
      <dgm:t>
        <a:bodyPr/>
        <a:lstStyle/>
        <a:p>
          <a:endParaRPr lang="en-US"/>
        </a:p>
      </dgm:t>
    </dgm:pt>
    <dgm:pt modelId="{5E9CBC47-4EE7-479B-9BB9-9A2CC6FFBFB1}">
      <dgm:prSet phldrT="[Text]"/>
      <dgm:spPr/>
      <dgm:t>
        <a:bodyPr/>
        <a:lstStyle/>
        <a:p>
          <a:r>
            <a:rPr lang="en-US" dirty="0" smtClean="0"/>
            <a:t>Do:</a:t>
          </a:r>
          <a:endParaRPr lang="en-US" dirty="0"/>
        </a:p>
      </dgm:t>
    </dgm:pt>
    <dgm:pt modelId="{6BE07FEF-A66F-4390-9307-B29EFF6D9499}" type="parTrans" cxnId="{6A010897-E793-450D-B12F-6344695FF32B}">
      <dgm:prSet/>
      <dgm:spPr/>
      <dgm:t>
        <a:bodyPr/>
        <a:lstStyle/>
        <a:p>
          <a:endParaRPr lang="en-US"/>
        </a:p>
      </dgm:t>
    </dgm:pt>
    <dgm:pt modelId="{1750B0FB-9E58-4D62-8C0D-E9960E7E54CC}" type="sibTrans" cxnId="{6A010897-E793-450D-B12F-6344695FF32B}">
      <dgm:prSet/>
      <dgm:spPr/>
      <dgm:t>
        <a:bodyPr/>
        <a:lstStyle/>
        <a:p>
          <a:endParaRPr lang="en-US"/>
        </a:p>
      </dgm:t>
    </dgm:pt>
    <dgm:pt modelId="{57F3E6AF-1DB7-4FF9-A33D-0F51D630C458}">
      <dgm:prSet phldrT="[Text]" custT="1"/>
      <dgm:spPr/>
      <dgm:t>
        <a:bodyPr/>
        <a:lstStyle/>
        <a:p>
          <a:r>
            <a:rPr lang="en-US" sz="2000" b="1" dirty="0" smtClean="0"/>
            <a:t>Provide Additional Discounts</a:t>
          </a:r>
          <a:endParaRPr lang="en-US" sz="2000" b="1" dirty="0"/>
        </a:p>
      </dgm:t>
    </dgm:pt>
    <dgm:pt modelId="{C2742001-4179-43F2-B6F6-BD54C7B4CFD9}" type="parTrans" cxnId="{6D814CDC-60ED-4874-A550-A9FAA9CFF955}">
      <dgm:prSet/>
      <dgm:spPr/>
      <dgm:t>
        <a:bodyPr/>
        <a:lstStyle/>
        <a:p>
          <a:endParaRPr lang="en-US"/>
        </a:p>
      </dgm:t>
    </dgm:pt>
    <dgm:pt modelId="{092BB647-9FBD-4B9B-B14B-D0367C7CD6FB}" type="sibTrans" cxnId="{6D814CDC-60ED-4874-A550-A9FAA9CFF955}">
      <dgm:prSet/>
      <dgm:spPr/>
      <dgm:t>
        <a:bodyPr/>
        <a:lstStyle/>
        <a:p>
          <a:endParaRPr lang="en-US"/>
        </a:p>
      </dgm:t>
    </dgm:pt>
    <dgm:pt modelId="{CA0CADC9-6A28-4782-B4C8-608D8752BCE9}">
      <dgm:prSet phldrT="[Text]" custT="1"/>
      <dgm:spPr/>
      <dgm:t>
        <a:bodyPr/>
        <a:lstStyle/>
        <a:p>
          <a:r>
            <a:rPr lang="en-US" sz="2000" b="1" dirty="0" smtClean="0"/>
            <a:t>Report Sales</a:t>
          </a:r>
          <a:endParaRPr lang="en-US" sz="2000" b="1" dirty="0"/>
        </a:p>
      </dgm:t>
    </dgm:pt>
    <dgm:pt modelId="{E3D8BE58-E6E8-4F25-86E5-034855DA3430}" type="parTrans" cxnId="{28CBE17A-C1FA-4591-910D-490A66C0D3E6}">
      <dgm:prSet/>
      <dgm:spPr/>
      <dgm:t>
        <a:bodyPr/>
        <a:lstStyle/>
        <a:p>
          <a:endParaRPr lang="en-US"/>
        </a:p>
      </dgm:t>
    </dgm:pt>
    <dgm:pt modelId="{EC1233E0-67C7-449D-A84E-AA99889CC942}" type="sibTrans" cxnId="{28CBE17A-C1FA-4591-910D-490A66C0D3E6}">
      <dgm:prSet/>
      <dgm:spPr/>
      <dgm:t>
        <a:bodyPr/>
        <a:lstStyle/>
        <a:p>
          <a:endParaRPr lang="en-US"/>
        </a:p>
      </dgm:t>
    </dgm:pt>
    <dgm:pt modelId="{9B123EC4-352A-4076-B255-04FA4E95F766}" type="pres">
      <dgm:prSet presAssocID="{B4410261-92ED-4DEB-B6DA-66662C1C3271}" presName="outerComposite" presStyleCnt="0">
        <dgm:presLayoutVars>
          <dgm:chMax val="2"/>
          <dgm:animLvl val="lvl"/>
          <dgm:resizeHandles val="exact"/>
        </dgm:presLayoutVars>
      </dgm:prSet>
      <dgm:spPr/>
      <dgm:t>
        <a:bodyPr/>
        <a:lstStyle/>
        <a:p>
          <a:endParaRPr lang="en-US"/>
        </a:p>
      </dgm:t>
    </dgm:pt>
    <dgm:pt modelId="{E67EE1A1-C382-4744-9BC3-12E477DF848F}" type="pres">
      <dgm:prSet presAssocID="{B4410261-92ED-4DEB-B6DA-66662C1C3271}" presName="dummyMaxCanvas" presStyleCnt="0"/>
      <dgm:spPr/>
    </dgm:pt>
    <dgm:pt modelId="{06E447A1-A507-4226-A674-210022833893}" type="pres">
      <dgm:prSet presAssocID="{B4410261-92ED-4DEB-B6DA-66662C1C3271}" presName="parentComposite" presStyleCnt="0"/>
      <dgm:spPr/>
    </dgm:pt>
    <dgm:pt modelId="{FCF63D11-FC98-4C2E-865B-B2A7FE2391CE}" type="pres">
      <dgm:prSet presAssocID="{B4410261-92ED-4DEB-B6DA-66662C1C3271}" presName="parent1" presStyleLbl="alignAccFollowNode1" presStyleIdx="0" presStyleCnt="4" custScaleX="162818" custLinFactNeighborX="-27933">
        <dgm:presLayoutVars>
          <dgm:chMax val="4"/>
        </dgm:presLayoutVars>
      </dgm:prSet>
      <dgm:spPr/>
      <dgm:t>
        <a:bodyPr/>
        <a:lstStyle/>
        <a:p>
          <a:endParaRPr lang="en-US"/>
        </a:p>
      </dgm:t>
    </dgm:pt>
    <dgm:pt modelId="{A1A8ACB7-3FD5-4A58-8BD2-67A54F676A6C}" type="pres">
      <dgm:prSet presAssocID="{B4410261-92ED-4DEB-B6DA-66662C1C3271}" presName="parent2" presStyleLbl="alignAccFollowNode1" presStyleIdx="1" presStyleCnt="4" custScaleX="162818" custLinFactNeighborX="51086">
        <dgm:presLayoutVars>
          <dgm:chMax val="4"/>
        </dgm:presLayoutVars>
      </dgm:prSet>
      <dgm:spPr/>
      <dgm:t>
        <a:bodyPr/>
        <a:lstStyle/>
        <a:p>
          <a:endParaRPr lang="en-US"/>
        </a:p>
      </dgm:t>
    </dgm:pt>
    <dgm:pt modelId="{E804F432-4186-4707-BA63-04FCB978E5A5}" type="pres">
      <dgm:prSet presAssocID="{B4410261-92ED-4DEB-B6DA-66662C1C3271}" presName="childrenComposite" presStyleCnt="0"/>
      <dgm:spPr/>
    </dgm:pt>
    <dgm:pt modelId="{3B1D0DC7-29EB-4D37-AECF-B795A5F0E35C}" type="pres">
      <dgm:prSet presAssocID="{B4410261-92ED-4DEB-B6DA-66662C1C3271}" presName="dummyMaxCanvas_ChildArea" presStyleCnt="0"/>
      <dgm:spPr/>
    </dgm:pt>
    <dgm:pt modelId="{57115B58-A387-473E-8D92-A30F055D437E}" type="pres">
      <dgm:prSet presAssocID="{B4410261-92ED-4DEB-B6DA-66662C1C3271}" presName="fulcrum" presStyleLbl="alignAccFollowNode1" presStyleIdx="2" presStyleCnt="4"/>
      <dgm:spPr/>
    </dgm:pt>
    <dgm:pt modelId="{D8372BF8-B423-42CC-B712-F78FD8244DE5}" type="pres">
      <dgm:prSet presAssocID="{B4410261-92ED-4DEB-B6DA-66662C1C3271}" presName="balance_12" presStyleLbl="alignAccFollowNode1" presStyleIdx="3" presStyleCnt="4" custScaleX="196089" custScaleY="169225">
        <dgm:presLayoutVars>
          <dgm:bulletEnabled val="1"/>
        </dgm:presLayoutVars>
      </dgm:prSet>
      <dgm:spPr/>
    </dgm:pt>
    <dgm:pt modelId="{9785384E-B524-49DC-BDA3-55AB6B46AB8C}" type="pres">
      <dgm:prSet presAssocID="{B4410261-92ED-4DEB-B6DA-66662C1C3271}" presName="right_12_1" presStyleLbl="node1" presStyleIdx="0" presStyleCnt="3" custScaleX="182984" custLinFactNeighborX="38347" custLinFactNeighborY="-4640">
        <dgm:presLayoutVars>
          <dgm:bulletEnabled val="1"/>
        </dgm:presLayoutVars>
      </dgm:prSet>
      <dgm:spPr/>
      <dgm:t>
        <a:bodyPr/>
        <a:lstStyle/>
        <a:p>
          <a:endParaRPr lang="en-US"/>
        </a:p>
      </dgm:t>
    </dgm:pt>
    <dgm:pt modelId="{05184B87-F452-4F67-ADD6-27777E513692}" type="pres">
      <dgm:prSet presAssocID="{B4410261-92ED-4DEB-B6DA-66662C1C3271}" presName="right_12_2" presStyleLbl="node1" presStyleIdx="1" presStyleCnt="3" custScaleX="182984" custLinFactNeighborX="38347" custLinFactNeighborY="-4640">
        <dgm:presLayoutVars>
          <dgm:bulletEnabled val="1"/>
        </dgm:presLayoutVars>
      </dgm:prSet>
      <dgm:spPr/>
      <dgm:t>
        <a:bodyPr/>
        <a:lstStyle/>
        <a:p>
          <a:endParaRPr lang="en-US"/>
        </a:p>
      </dgm:t>
    </dgm:pt>
    <dgm:pt modelId="{90F79586-A00E-49F8-A819-AD490E77FFE9}" type="pres">
      <dgm:prSet presAssocID="{B4410261-92ED-4DEB-B6DA-66662C1C3271}" presName="left_12_1" presStyleLbl="node1" presStyleIdx="2" presStyleCnt="3" custScaleX="182984" custLinFactNeighborX="-35423" custLinFactNeighborY="-10933">
        <dgm:presLayoutVars>
          <dgm:bulletEnabled val="1"/>
        </dgm:presLayoutVars>
      </dgm:prSet>
      <dgm:spPr/>
      <dgm:t>
        <a:bodyPr/>
        <a:lstStyle/>
        <a:p>
          <a:endParaRPr lang="en-US"/>
        </a:p>
      </dgm:t>
    </dgm:pt>
  </dgm:ptLst>
  <dgm:cxnLst>
    <dgm:cxn modelId="{AD56D989-1362-4842-977E-CF0D604560FC}" type="presOf" srcId="{B8A85374-F8AB-4F23-8D52-920491B65FC5}" destId="{FCF63D11-FC98-4C2E-865B-B2A7FE2391CE}" srcOrd="0" destOrd="0" presId="urn:microsoft.com/office/officeart/2005/8/layout/balance1"/>
    <dgm:cxn modelId="{28CBE17A-C1FA-4591-910D-490A66C0D3E6}" srcId="{5E9CBC47-4EE7-479B-9BB9-9A2CC6FFBFB1}" destId="{CA0CADC9-6A28-4782-B4C8-608D8752BCE9}" srcOrd="1" destOrd="0" parTransId="{E3D8BE58-E6E8-4F25-86E5-034855DA3430}" sibTransId="{EC1233E0-67C7-449D-A84E-AA99889CC942}"/>
    <dgm:cxn modelId="{430E5436-085F-4C60-AA79-347819CBE518}" srcId="{B4410261-92ED-4DEB-B6DA-66662C1C3271}" destId="{B8A85374-F8AB-4F23-8D52-920491B65FC5}" srcOrd="0" destOrd="0" parTransId="{139BAAE1-F30B-4DFD-888F-25B2F05574D5}" sibTransId="{DC485CE4-4FF0-4B24-9A23-142DCB4F4B79}"/>
    <dgm:cxn modelId="{9317C41E-7694-44E0-97F6-9E71F5F203DD}" type="presOf" srcId="{1B27E2EE-EF58-401E-9AC8-00255752CD1A}" destId="{90F79586-A00E-49F8-A819-AD490E77FFE9}" srcOrd="0" destOrd="0" presId="urn:microsoft.com/office/officeart/2005/8/layout/balance1"/>
    <dgm:cxn modelId="{6A010897-E793-450D-B12F-6344695FF32B}" srcId="{B4410261-92ED-4DEB-B6DA-66662C1C3271}" destId="{5E9CBC47-4EE7-479B-9BB9-9A2CC6FFBFB1}" srcOrd="1" destOrd="0" parTransId="{6BE07FEF-A66F-4390-9307-B29EFF6D9499}" sibTransId="{1750B0FB-9E58-4D62-8C0D-E9960E7E54CC}"/>
    <dgm:cxn modelId="{D0C8F4D4-A61C-462A-B727-4F7C1851072A}" srcId="{B8A85374-F8AB-4F23-8D52-920491B65FC5}" destId="{1B27E2EE-EF58-401E-9AC8-00255752CD1A}" srcOrd="0" destOrd="0" parTransId="{CF08FC37-91AB-4395-B5D5-411877F1BECA}" sibTransId="{9EDE2F57-0541-4FBB-B0AF-BF7F2BDDCC1D}"/>
    <dgm:cxn modelId="{445BF90D-0676-45BB-A57D-10382ABC44BF}" type="presOf" srcId="{5E9CBC47-4EE7-479B-9BB9-9A2CC6FFBFB1}" destId="{A1A8ACB7-3FD5-4A58-8BD2-67A54F676A6C}" srcOrd="0" destOrd="0" presId="urn:microsoft.com/office/officeart/2005/8/layout/balance1"/>
    <dgm:cxn modelId="{9909A756-3EA5-4BC4-9FB8-3036BA13FCFD}" type="presOf" srcId="{CA0CADC9-6A28-4782-B4C8-608D8752BCE9}" destId="{05184B87-F452-4F67-ADD6-27777E513692}" srcOrd="0" destOrd="0" presId="urn:microsoft.com/office/officeart/2005/8/layout/balance1"/>
    <dgm:cxn modelId="{9A382954-F92C-42E8-B823-61372004B6E1}" type="presOf" srcId="{57F3E6AF-1DB7-4FF9-A33D-0F51D630C458}" destId="{9785384E-B524-49DC-BDA3-55AB6B46AB8C}" srcOrd="0" destOrd="0" presId="urn:microsoft.com/office/officeart/2005/8/layout/balance1"/>
    <dgm:cxn modelId="{9AEAA573-F4D9-4A8E-8DA6-DA64F3EAA73C}" type="presOf" srcId="{B4410261-92ED-4DEB-B6DA-66662C1C3271}" destId="{9B123EC4-352A-4076-B255-04FA4E95F766}" srcOrd="0" destOrd="0" presId="urn:microsoft.com/office/officeart/2005/8/layout/balance1"/>
    <dgm:cxn modelId="{6D814CDC-60ED-4874-A550-A9FAA9CFF955}" srcId="{5E9CBC47-4EE7-479B-9BB9-9A2CC6FFBFB1}" destId="{57F3E6AF-1DB7-4FF9-A33D-0F51D630C458}" srcOrd="0" destOrd="0" parTransId="{C2742001-4179-43F2-B6F6-BD54C7B4CFD9}" sibTransId="{092BB647-9FBD-4B9B-B14B-D0367C7CD6FB}"/>
    <dgm:cxn modelId="{4628BB56-C414-4E4A-B9B9-F045BDF6ED44}" type="presParOf" srcId="{9B123EC4-352A-4076-B255-04FA4E95F766}" destId="{E67EE1A1-C382-4744-9BC3-12E477DF848F}" srcOrd="0" destOrd="0" presId="urn:microsoft.com/office/officeart/2005/8/layout/balance1"/>
    <dgm:cxn modelId="{BFC7B703-C53B-4ADF-9221-B2025068EB0C}" type="presParOf" srcId="{9B123EC4-352A-4076-B255-04FA4E95F766}" destId="{06E447A1-A507-4226-A674-210022833893}" srcOrd="1" destOrd="0" presId="urn:microsoft.com/office/officeart/2005/8/layout/balance1"/>
    <dgm:cxn modelId="{8EFF3CDC-647D-4223-A67C-967EC8D92727}" type="presParOf" srcId="{06E447A1-A507-4226-A674-210022833893}" destId="{FCF63D11-FC98-4C2E-865B-B2A7FE2391CE}" srcOrd="0" destOrd="0" presId="urn:microsoft.com/office/officeart/2005/8/layout/balance1"/>
    <dgm:cxn modelId="{A8BFFA90-1545-4721-A6D3-8A5DBA1545E8}" type="presParOf" srcId="{06E447A1-A507-4226-A674-210022833893}" destId="{A1A8ACB7-3FD5-4A58-8BD2-67A54F676A6C}" srcOrd="1" destOrd="0" presId="urn:microsoft.com/office/officeart/2005/8/layout/balance1"/>
    <dgm:cxn modelId="{E44CA1F9-F7F2-49EE-B39F-66C160640BE6}" type="presParOf" srcId="{9B123EC4-352A-4076-B255-04FA4E95F766}" destId="{E804F432-4186-4707-BA63-04FCB978E5A5}" srcOrd="2" destOrd="0" presId="urn:microsoft.com/office/officeart/2005/8/layout/balance1"/>
    <dgm:cxn modelId="{B22C2F14-4615-4140-B1AC-566573A34957}" type="presParOf" srcId="{E804F432-4186-4707-BA63-04FCB978E5A5}" destId="{3B1D0DC7-29EB-4D37-AECF-B795A5F0E35C}" srcOrd="0" destOrd="0" presId="urn:microsoft.com/office/officeart/2005/8/layout/balance1"/>
    <dgm:cxn modelId="{65AC67AB-17A2-42EF-97A2-10ED95C7D70B}" type="presParOf" srcId="{E804F432-4186-4707-BA63-04FCB978E5A5}" destId="{57115B58-A387-473E-8D92-A30F055D437E}" srcOrd="1" destOrd="0" presId="urn:microsoft.com/office/officeart/2005/8/layout/balance1"/>
    <dgm:cxn modelId="{663214CE-224B-4BA4-A3E3-A21D287BD8C1}" type="presParOf" srcId="{E804F432-4186-4707-BA63-04FCB978E5A5}" destId="{D8372BF8-B423-42CC-B712-F78FD8244DE5}" srcOrd="2" destOrd="0" presId="urn:microsoft.com/office/officeart/2005/8/layout/balance1"/>
    <dgm:cxn modelId="{E3438CF9-31B4-4321-B50C-1D2EDE2AECFF}" type="presParOf" srcId="{E804F432-4186-4707-BA63-04FCB978E5A5}" destId="{9785384E-B524-49DC-BDA3-55AB6B46AB8C}" srcOrd="3" destOrd="0" presId="urn:microsoft.com/office/officeart/2005/8/layout/balance1"/>
    <dgm:cxn modelId="{F25DA37F-23BB-4B63-9614-776E4C47C647}" type="presParOf" srcId="{E804F432-4186-4707-BA63-04FCB978E5A5}" destId="{05184B87-F452-4F67-ADD6-27777E513692}" srcOrd="4" destOrd="0" presId="urn:microsoft.com/office/officeart/2005/8/layout/balance1"/>
    <dgm:cxn modelId="{4D972FCF-6E65-42C1-B179-5BE5BFC2C744}" type="presParOf" srcId="{E804F432-4186-4707-BA63-04FCB978E5A5}" destId="{90F79586-A00E-49F8-A819-AD490E77FFE9}" srcOrd="5" destOrd="0" presId="urn:microsoft.com/office/officeart/2005/8/layout/balanc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5E3C58-E9E6-4FF6-B88F-5590D9C98DF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95EEF482-05C9-42AA-AB0E-B365CDBFF05D}">
      <dgm:prSet phldrT="[Text]"/>
      <dgm:spPr/>
      <dgm:t>
        <a:bodyPr/>
        <a:lstStyle/>
        <a:p>
          <a:r>
            <a:rPr lang="en-US" dirty="0" smtClean="0"/>
            <a:t>Your Company</a:t>
          </a:r>
          <a:endParaRPr lang="en-US" dirty="0"/>
        </a:p>
      </dgm:t>
    </dgm:pt>
    <dgm:pt modelId="{AA37AC4A-9E7F-42D9-9DFB-9531696108BD}" type="parTrans" cxnId="{AFBDCDEB-FE20-4623-BDF5-8AFE8A72E2DB}">
      <dgm:prSet/>
      <dgm:spPr/>
      <dgm:t>
        <a:bodyPr/>
        <a:lstStyle/>
        <a:p>
          <a:endParaRPr lang="en-US"/>
        </a:p>
      </dgm:t>
    </dgm:pt>
    <dgm:pt modelId="{97E61D5F-D8F2-4426-BD6B-C22A45EBE843}" type="sibTrans" cxnId="{AFBDCDEB-FE20-4623-BDF5-8AFE8A72E2DB}">
      <dgm:prSet/>
      <dgm:spPr/>
      <dgm:t>
        <a:bodyPr/>
        <a:lstStyle/>
        <a:p>
          <a:endParaRPr lang="en-US"/>
        </a:p>
      </dgm:t>
    </dgm:pt>
    <dgm:pt modelId="{68EF14D1-742E-4722-AA60-E158D6D79807}">
      <dgm:prSet phldrT="[Text]"/>
      <dgm:spPr/>
      <dgm:t>
        <a:bodyPr anchor="ctr"/>
        <a:lstStyle/>
        <a:p>
          <a:pPr algn="l"/>
          <a:r>
            <a:rPr lang="en-US" dirty="0" smtClean="0"/>
            <a:t>MAS Contract Administrator</a:t>
          </a:r>
          <a:endParaRPr lang="en-US" dirty="0"/>
        </a:p>
      </dgm:t>
    </dgm:pt>
    <dgm:pt modelId="{A22C31C6-4CCA-421C-97BF-F1F76278AA63}" type="parTrans" cxnId="{05C581EE-D5F8-41A6-BBBE-BA3397D29EC2}">
      <dgm:prSet/>
      <dgm:spPr/>
      <dgm:t>
        <a:bodyPr/>
        <a:lstStyle/>
        <a:p>
          <a:endParaRPr lang="en-US"/>
        </a:p>
      </dgm:t>
    </dgm:pt>
    <dgm:pt modelId="{A7D8EE4C-8D1F-422E-BC27-C9056E61907F}" type="sibTrans" cxnId="{05C581EE-D5F8-41A6-BBBE-BA3397D29EC2}">
      <dgm:prSet/>
      <dgm:spPr/>
      <dgm:t>
        <a:bodyPr/>
        <a:lstStyle/>
        <a:p>
          <a:endParaRPr lang="en-US"/>
        </a:p>
      </dgm:t>
    </dgm:pt>
    <dgm:pt modelId="{D3AA180B-DD50-4632-A2C0-35F440DB663F}">
      <dgm:prSet phldrT="[Text]"/>
      <dgm:spPr/>
      <dgm:t>
        <a:bodyPr/>
        <a:lstStyle/>
        <a:p>
          <a:r>
            <a:rPr lang="en-US" dirty="0" smtClean="0"/>
            <a:t>GSA</a:t>
          </a:r>
          <a:endParaRPr lang="en-US" dirty="0"/>
        </a:p>
      </dgm:t>
    </dgm:pt>
    <dgm:pt modelId="{0B2D37C5-3308-41C4-BA3B-2998A29BB049}" type="parTrans" cxnId="{E5053C36-A8E8-4DB8-B93D-DAA1F1565FB0}">
      <dgm:prSet/>
      <dgm:spPr/>
      <dgm:t>
        <a:bodyPr/>
        <a:lstStyle/>
        <a:p>
          <a:endParaRPr lang="en-US"/>
        </a:p>
      </dgm:t>
    </dgm:pt>
    <dgm:pt modelId="{543AD7CB-3E3D-44BF-9202-F008D9D1E8FA}" type="sibTrans" cxnId="{E5053C36-A8E8-4DB8-B93D-DAA1F1565FB0}">
      <dgm:prSet/>
      <dgm:spPr/>
      <dgm:t>
        <a:bodyPr/>
        <a:lstStyle/>
        <a:p>
          <a:endParaRPr lang="en-US"/>
        </a:p>
      </dgm:t>
    </dgm:pt>
    <dgm:pt modelId="{AB7EAD28-97D6-4575-B793-48A0F4F4D051}">
      <dgm:prSet phldrT="[Text]"/>
      <dgm:spPr/>
      <dgm:t>
        <a:bodyPr anchor="ctr"/>
        <a:lstStyle/>
        <a:p>
          <a:r>
            <a:rPr lang="en-US" dirty="0" smtClean="0"/>
            <a:t>Industrial Operations Analyst (IOA)</a:t>
          </a:r>
          <a:endParaRPr lang="en-US" dirty="0"/>
        </a:p>
      </dgm:t>
    </dgm:pt>
    <dgm:pt modelId="{AEE05AC5-D233-423F-91D7-3F3515281EB5}" type="parTrans" cxnId="{C78EDA33-0042-4E78-98D5-08FD0528CAF5}">
      <dgm:prSet/>
      <dgm:spPr/>
      <dgm:t>
        <a:bodyPr/>
        <a:lstStyle/>
        <a:p>
          <a:endParaRPr lang="en-US"/>
        </a:p>
      </dgm:t>
    </dgm:pt>
    <dgm:pt modelId="{A402775F-8872-4864-B2B9-B1D08937FE0A}" type="sibTrans" cxnId="{C78EDA33-0042-4E78-98D5-08FD0528CAF5}">
      <dgm:prSet/>
      <dgm:spPr/>
      <dgm:t>
        <a:bodyPr/>
        <a:lstStyle/>
        <a:p>
          <a:endParaRPr lang="en-US"/>
        </a:p>
      </dgm:t>
    </dgm:pt>
    <dgm:pt modelId="{266B1CEC-1739-463D-B829-B450989A57F3}">
      <dgm:prSet/>
      <dgm:spPr/>
      <dgm:t>
        <a:bodyPr anchor="ctr"/>
        <a:lstStyle/>
        <a:p>
          <a:pPr algn="l"/>
          <a:r>
            <a:rPr lang="en-US" dirty="0" smtClean="0"/>
            <a:t>Other relevant personnel responsible for contractual functions </a:t>
          </a:r>
          <a:endParaRPr lang="en-US" dirty="0"/>
        </a:p>
      </dgm:t>
    </dgm:pt>
    <dgm:pt modelId="{D4A77BE3-7610-46A9-9212-92F083DB1B33}" type="parTrans" cxnId="{1C6EF00A-4103-4054-8CFE-E22870A64F45}">
      <dgm:prSet/>
      <dgm:spPr/>
      <dgm:t>
        <a:bodyPr/>
        <a:lstStyle/>
        <a:p>
          <a:endParaRPr lang="en-US"/>
        </a:p>
      </dgm:t>
    </dgm:pt>
    <dgm:pt modelId="{304AEF9F-B7BF-4125-AB57-DF35432C41E8}" type="sibTrans" cxnId="{1C6EF00A-4103-4054-8CFE-E22870A64F45}">
      <dgm:prSet/>
      <dgm:spPr/>
      <dgm:t>
        <a:bodyPr/>
        <a:lstStyle/>
        <a:p>
          <a:endParaRPr lang="en-US"/>
        </a:p>
      </dgm:t>
    </dgm:pt>
    <dgm:pt modelId="{A9CACDC8-B957-4157-9742-19B5FF45E1E8}" type="pres">
      <dgm:prSet presAssocID="{1D5E3C58-E9E6-4FF6-B88F-5590D9C98DF1}" presName="Name0" presStyleCnt="0">
        <dgm:presLayoutVars>
          <dgm:dir/>
          <dgm:animLvl val="lvl"/>
          <dgm:resizeHandles/>
        </dgm:presLayoutVars>
      </dgm:prSet>
      <dgm:spPr/>
      <dgm:t>
        <a:bodyPr/>
        <a:lstStyle/>
        <a:p>
          <a:endParaRPr lang="en-US"/>
        </a:p>
      </dgm:t>
    </dgm:pt>
    <dgm:pt modelId="{ADF3CB25-7A64-4B04-ADFD-7F9AB3415643}" type="pres">
      <dgm:prSet presAssocID="{95EEF482-05C9-42AA-AB0E-B365CDBFF05D}" presName="linNode" presStyleCnt="0"/>
      <dgm:spPr/>
    </dgm:pt>
    <dgm:pt modelId="{82C0EA16-59B2-42D2-B7DA-542DF0B67EA1}" type="pres">
      <dgm:prSet presAssocID="{95EEF482-05C9-42AA-AB0E-B365CDBFF05D}" presName="parentShp" presStyleLbl="node1" presStyleIdx="0" presStyleCnt="2">
        <dgm:presLayoutVars>
          <dgm:bulletEnabled val="1"/>
        </dgm:presLayoutVars>
      </dgm:prSet>
      <dgm:spPr/>
      <dgm:t>
        <a:bodyPr/>
        <a:lstStyle/>
        <a:p>
          <a:endParaRPr lang="en-US"/>
        </a:p>
      </dgm:t>
    </dgm:pt>
    <dgm:pt modelId="{B075A3CE-FDCA-407B-8699-1D148102AA34}" type="pres">
      <dgm:prSet presAssocID="{95EEF482-05C9-42AA-AB0E-B365CDBFF05D}" presName="childShp" presStyleLbl="bgAccFollowNode1" presStyleIdx="0" presStyleCnt="2">
        <dgm:presLayoutVars>
          <dgm:bulletEnabled val="1"/>
        </dgm:presLayoutVars>
      </dgm:prSet>
      <dgm:spPr/>
      <dgm:t>
        <a:bodyPr/>
        <a:lstStyle/>
        <a:p>
          <a:endParaRPr lang="en-US"/>
        </a:p>
      </dgm:t>
    </dgm:pt>
    <dgm:pt modelId="{65B3A9C5-32B4-4EF6-961A-0967B3407693}" type="pres">
      <dgm:prSet presAssocID="{97E61D5F-D8F2-4426-BD6B-C22A45EBE843}" presName="spacing" presStyleCnt="0"/>
      <dgm:spPr/>
    </dgm:pt>
    <dgm:pt modelId="{173A08BA-749C-4D27-ACBC-895C57175B60}" type="pres">
      <dgm:prSet presAssocID="{D3AA180B-DD50-4632-A2C0-35F440DB663F}" presName="linNode" presStyleCnt="0"/>
      <dgm:spPr/>
    </dgm:pt>
    <dgm:pt modelId="{69501536-4178-4FDD-9398-D4135E8CE72E}" type="pres">
      <dgm:prSet presAssocID="{D3AA180B-DD50-4632-A2C0-35F440DB663F}" presName="parentShp" presStyleLbl="node1" presStyleIdx="1" presStyleCnt="2">
        <dgm:presLayoutVars>
          <dgm:bulletEnabled val="1"/>
        </dgm:presLayoutVars>
      </dgm:prSet>
      <dgm:spPr/>
      <dgm:t>
        <a:bodyPr/>
        <a:lstStyle/>
        <a:p>
          <a:endParaRPr lang="en-US"/>
        </a:p>
      </dgm:t>
    </dgm:pt>
    <dgm:pt modelId="{31AF05C3-0353-46A6-B77D-583674111B14}" type="pres">
      <dgm:prSet presAssocID="{D3AA180B-DD50-4632-A2C0-35F440DB663F}" presName="childShp" presStyleLbl="bgAccFollowNode1" presStyleIdx="1" presStyleCnt="2">
        <dgm:presLayoutVars>
          <dgm:bulletEnabled val="1"/>
        </dgm:presLayoutVars>
      </dgm:prSet>
      <dgm:spPr/>
      <dgm:t>
        <a:bodyPr/>
        <a:lstStyle/>
        <a:p>
          <a:endParaRPr lang="en-US"/>
        </a:p>
      </dgm:t>
    </dgm:pt>
  </dgm:ptLst>
  <dgm:cxnLst>
    <dgm:cxn modelId="{4A2CD560-EDF7-4DAB-AA0E-8BDAE2D09BC7}" type="presOf" srcId="{AB7EAD28-97D6-4575-B793-48A0F4F4D051}" destId="{31AF05C3-0353-46A6-B77D-583674111B14}" srcOrd="0" destOrd="0" presId="urn:microsoft.com/office/officeart/2005/8/layout/vList6"/>
    <dgm:cxn modelId="{8EAA3098-B58B-4283-BA7D-2366389EE9B2}" type="presOf" srcId="{1D5E3C58-E9E6-4FF6-B88F-5590D9C98DF1}" destId="{A9CACDC8-B957-4157-9742-19B5FF45E1E8}" srcOrd="0" destOrd="0" presId="urn:microsoft.com/office/officeart/2005/8/layout/vList6"/>
    <dgm:cxn modelId="{05C581EE-D5F8-41A6-BBBE-BA3397D29EC2}" srcId="{95EEF482-05C9-42AA-AB0E-B365CDBFF05D}" destId="{68EF14D1-742E-4722-AA60-E158D6D79807}" srcOrd="0" destOrd="0" parTransId="{A22C31C6-4CCA-421C-97BF-F1F76278AA63}" sibTransId="{A7D8EE4C-8D1F-422E-BC27-C9056E61907F}"/>
    <dgm:cxn modelId="{66034F45-99FF-4D32-8E3F-43AA99C04AF1}" type="presOf" srcId="{D3AA180B-DD50-4632-A2C0-35F440DB663F}" destId="{69501536-4178-4FDD-9398-D4135E8CE72E}" srcOrd="0" destOrd="0" presId="urn:microsoft.com/office/officeart/2005/8/layout/vList6"/>
    <dgm:cxn modelId="{A5C570B5-7EF0-4BE5-9488-8860C991AE15}" type="presOf" srcId="{95EEF482-05C9-42AA-AB0E-B365CDBFF05D}" destId="{82C0EA16-59B2-42D2-B7DA-542DF0B67EA1}" srcOrd="0" destOrd="0" presId="urn:microsoft.com/office/officeart/2005/8/layout/vList6"/>
    <dgm:cxn modelId="{AFBDCDEB-FE20-4623-BDF5-8AFE8A72E2DB}" srcId="{1D5E3C58-E9E6-4FF6-B88F-5590D9C98DF1}" destId="{95EEF482-05C9-42AA-AB0E-B365CDBFF05D}" srcOrd="0" destOrd="0" parTransId="{AA37AC4A-9E7F-42D9-9DFB-9531696108BD}" sibTransId="{97E61D5F-D8F2-4426-BD6B-C22A45EBE843}"/>
    <dgm:cxn modelId="{2EC72C2A-63EC-4089-AEB7-1D98B29F75F7}" type="presOf" srcId="{266B1CEC-1739-463D-B829-B450989A57F3}" destId="{B075A3CE-FDCA-407B-8699-1D148102AA34}" srcOrd="0" destOrd="1" presId="urn:microsoft.com/office/officeart/2005/8/layout/vList6"/>
    <dgm:cxn modelId="{1C6EF00A-4103-4054-8CFE-E22870A64F45}" srcId="{95EEF482-05C9-42AA-AB0E-B365CDBFF05D}" destId="{266B1CEC-1739-463D-B829-B450989A57F3}" srcOrd="1" destOrd="0" parTransId="{D4A77BE3-7610-46A9-9212-92F083DB1B33}" sibTransId="{304AEF9F-B7BF-4125-AB57-DF35432C41E8}"/>
    <dgm:cxn modelId="{C912A51C-7FBB-4700-BC1D-97362B00A9C3}" type="presOf" srcId="{68EF14D1-742E-4722-AA60-E158D6D79807}" destId="{B075A3CE-FDCA-407B-8699-1D148102AA34}" srcOrd="0" destOrd="0" presId="urn:microsoft.com/office/officeart/2005/8/layout/vList6"/>
    <dgm:cxn modelId="{C78EDA33-0042-4E78-98D5-08FD0528CAF5}" srcId="{D3AA180B-DD50-4632-A2C0-35F440DB663F}" destId="{AB7EAD28-97D6-4575-B793-48A0F4F4D051}" srcOrd="0" destOrd="0" parTransId="{AEE05AC5-D233-423F-91D7-3F3515281EB5}" sibTransId="{A402775F-8872-4864-B2B9-B1D08937FE0A}"/>
    <dgm:cxn modelId="{E5053C36-A8E8-4DB8-B93D-DAA1F1565FB0}" srcId="{1D5E3C58-E9E6-4FF6-B88F-5590D9C98DF1}" destId="{D3AA180B-DD50-4632-A2C0-35F440DB663F}" srcOrd="1" destOrd="0" parTransId="{0B2D37C5-3308-41C4-BA3B-2998A29BB049}" sibTransId="{543AD7CB-3E3D-44BF-9202-F008D9D1E8FA}"/>
    <dgm:cxn modelId="{BB062C17-5B38-4A48-A341-739D25883141}" type="presParOf" srcId="{A9CACDC8-B957-4157-9742-19B5FF45E1E8}" destId="{ADF3CB25-7A64-4B04-ADFD-7F9AB3415643}" srcOrd="0" destOrd="0" presId="urn:microsoft.com/office/officeart/2005/8/layout/vList6"/>
    <dgm:cxn modelId="{405A4A53-A356-4BBC-B79C-6A75F34BDC56}" type="presParOf" srcId="{ADF3CB25-7A64-4B04-ADFD-7F9AB3415643}" destId="{82C0EA16-59B2-42D2-B7DA-542DF0B67EA1}" srcOrd="0" destOrd="0" presId="urn:microsoft.com/office/officeart/2005/8/layout/vList6"/>
    <dgm:cxn modelId="{DBEE18FA-CF79-4D7A-B563-5A1B265273CD}" type="presParOf" srcId="{ADF3CB25-7A64-4B04-ADFD-7F9AB3415643}" destId="{B075A3CE-FDCA-407B-8699-1D148102AA34}" srcOrd="1" destOrd="0" presId="urn:microsoft.com/office/officeart/2005/8/layout/vList6"/>
    <dgm:cxn modelId="{DC874D29-D5BA-46CE-8D85-531CEC9210A2}" type="presParOf" srcId="{A9CACDC8-B957-4157-9742-19B5FF45E1E8}" destId="{65B3A9C5-32B4-4EF6-961A-0967B3407693}" srcOrd="1" destOrd="0" presId="urn:microsoft.com/office/officeart/2005/8/layout/vList6"/>
    <dgm:cxn modelId="{2DC8E3B9-1B70-450A-8F4A-37CBB19B6839}" type="presParOf" srcId="{A9CACDC8-B957-4157-9742-19B5FF45E1E8}" destId="{173A08BA-749C-4D27-ACBC-895C57175B60}" srcOrd="2" destOrd="0" presId="urn:microsoft.com/office/officeart/2005/8/layout/vList6"/>
    <dgm:cxn modelId="{A5E3F3B0-779A-44FC-8BA6-C1DFEB98A529}" type="presParOf" srcId="{173A08BA-749C-4D27-ACBC-895C57175B60}" destId="{69501536-4178-4FDD-9398-D4135E8CE72E}" srcOrd="0" destOrd="0" presId="urn:microsoft.com/office/officeart/2005/8/layout/vList6"/>
    <dgm:cxn modelId="{9BB295FB-D06B-4E83-B812-8FF1ED93DA7B}" type="presParOf" srcId="{173A08BA-749C-4D27-ACBC-895C57175B60}" destId="{31AF05C3-0353-46A6-B77D-583674111B14}"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66C670-F272-4ABB-B9ED-890A4BC6DFAA}" type="doc">
      <dgm:prSet loTypeId="urn:microsoft.com/office/officeart/2005/8/layout/vList3" loCatId="list" qsTypeId="urn:microsoft.com/office/officeart/2005/8/quickstyle/simple1" qsCatId="simple" csTypeId="urn:microsoft.com/office/officeart/2005/8/colors/accent1_2" csCatId="accent1" phldr="1"/>
      <dgm:spPr/>
    </dgm:pt>
    <dgm:pt modelId="{233B34F6-A336-4394-8767-457D4841CC6B}">
      <dgm:prSet phldrT="[Text]"/>
      <dgm:spPr/>
      <dgm:t>
        <a:bodyPr/>
        <a:lstStyle/>
        <a:p>
          <a:r>
            <a:rPr lang="en-US" dirty="0" smtClean="0"/>
            <a:t>Review Pre-Visit Information</a:t>
          </a:r>
          <a:endParaRPr lang="en-US" dirty="0"/>
        </a:p>
      </dgm:t>
    </dgm:pt>
    <dgm:pt modelId="{0785E436-0B99-4F4F-B7B5-548CC0021E0A}" type="parTrans" cxnId="{44D15040-C4EA-496C-8C7D-28EE02C361FE}">
      <dgm:prSet/>
      <dgm:spPr/>
      <dgm:t>
        <a:bodyPr/>
        <a:lstStyle/>
        <a:p>
          <a:endParaRPr lang="en-US"/>
        </a:p>
      </dgm:t>
    </dgm:pt>
    <dgm:pt modelId="{7B32BCDD-3E2F-4C57-937E-D1C5B8C9D0D5}" type="sibTrans" cxnId="{44D15040-C4EA-496C-8C7D-28EE02C361FE}">
      <dgm:prSet/>
      <dgm:spPr/>
      <dgm:t>
        <a:bodyPr/>
        <a:lstStyle/>
        <a:p>
          <a:endParaRPr lang="en-US"/>
        </a:p>
      </dgm:t>
    </dgm:pt>
    <dgm:pt modelId="{A4431AED-BDAB-4024-8F57-FE40F698AAAD}">
      <dgm:prSet phldrT="[Text]"/>
      <dgm:spPr/>
      <dgm:t>
        <a:bodyPr/>
        <a:lstStyle/>
        <a:p>
          <a:r>
            <a:rPr lang="en-US" dirty="0" smtClean="0"/>
            <a:t>Access to Contract Documents</a:t>
          </a:r>
          <a:endParaRPr lang="en-US" dirty="0"/>
        </a:p>
      </dgm:t>
    </dgm:pt>
    <dgm:pt modelId="{9F16A840-8F79-434B-BDFE-80DC6EFF1D2E}" type="parTrans" cxnId="{90C6524C-5382-4D2F-85A3-B614A01C8827}">
      <dgm:prSet/>
      <dgm:spPr/>
      <dgm:t>
        <a:bodyPr/>
        <a:lstStyle/>
        <a:p>
          <a:endParaRPr lang="en-US"/>
        </a:p>
      </dgm:t>
    </dgm:pt>
    <dgm:pt modelId="{E524B1D2-8A47-40F6-AA9A-81723568B3F8}" type="sibTrans" cxnId="{90C6524C-5382-4D2F-85A3-B614A01C8827}">
      <dgm:prSet/>
      <dgm:spPr/>
      <dgm:t>
        <a:bodyPr/>
        <a:lstStyle/>
        <a:p>
          <a:endParaRPr lang="en-US"/>
        </a:p>
      </dgm:t>
    </dgm:pt>
    <dgm:pt modelId="{02EE3005-8477-4252-996B-2D0F9F77BB92}">
      <dgm:prSet phldrT="[Text]"/>
      <dgm:spPr/>
      <dgm:t>
        <a:bodyPr/>
        <a:lstStyle/>
        <a:p>
          <a:r>
            <a:rPr lang="en-US" dirty="0" smtClean="0"/>
            <a:t>Access to Resources</a:t>
          </a:r>
          <a:endParaRPr lang="en-US" dirty="0"/>
        </a:p>
      </dgm:t>
    </dgm:pt>
    <dgm:pt modelId="{5E9A1034-7F70-409E-A84F-C392D0E13F01}" type="parTrans" cxnId="{160F01B2-EF01-4DAB-893B-8765B4265F57}">
      <dgm:prSet/>
      <dgm:spPr/>
      <dgm:t>
        <a:bodyPr/>
        <a:lstStyle/>
        <a:p>
          <a:endParaRPr lang="en-US"/>
        </a:p>
      </dgm:t>
    </dgm:pt>
    <dgm:pt modelId="{C4971E92-E7F8-410A-A9A0-C6DDDFC4A624}" type="sibTrans" cxnId="{160F01B2-EF01-4DAB-893B-8765B4265F57}">
      <dgm:prSet/>
      <dgm:spPr/>
      <dgm:t>
        <a:bodyPr/>
        <a:lstStyle/>
        <a:p>
          <a:endParaRPr lang="en-US"/>
        </a:p>
      </dgm:t>
    </dgm:pt>
    <dgm:pt modelId="{7DE835CB-3E62-425B-BB8C-2B8F2A7F92C1}" type="pres">
      <dgm:prSet presAssocID="{7966C670-F272-4ABB-B9ED-890A4BC6DFAA}" presName="linearFlow" presStyleCnt="0">
        <dgm:presLayoutVars>
          <dgm:dir/>
          <dgm:resizeHandles val="exact"/>
        </dgm:presLayoutVars>
      </dgm:prSet>
      <dgm:spPr/>
    </dgm:pt>
    <dgm:pt modelId="{FC67AECF-A4A4-444A-BE39-70F3969390D1}" type="pres">
      <dgm:prSet presAssocID="{233B34F6-A336-4394-8767-457D4841CC6B}" presName="composite" presStyleCnt="0"/>
      <dgm:spPr/>
    </dgm:pt>
    <dgm:pt modelId="{529130BB-B407-4858-9709-879196D818E5}" type="pres">
      <dgm:prSet presAssocID="{233B34F6-A336-4394-8767-457D4841CC6B}" presName="imgShp" presStyleLbl="fgImgPlace1" presStyleIdx="0" presStyleCnt="3"/>
      <dgm:spPr>
        <a:blipFill rotWithShape="0">
          <a:blip xmlns:r="http://schemas.openxmlformats.org/officeDocument/2006/relationships" r:embed="rId1"/>
          <a:stretch>
            <a:fillRect/>
          </a:stretch>
        </a:blipFill>
      </dgm:spPr>
    </dgm:pt>
    <dgm:pt modelId="{59F1586F-4735-4324-8886-D80BD48CA25F}" type="pres">
      <dgm:prSet presAssocID="{233B34F6-A336-4394-8767-457D4841CC6B}" presName="txShp" presStyleLbl="node1" presStyleIdx="0" presStyleCnt="3">
        <dgm:presLayoutVars>
          <dgm:bulletEnabled val="1"/>
        </dgm:presLayoutVars>
      </dgm:prSet>
      <dgm:spPr/>
      <dgm:t>
        <a:bodyPr/>
        <a:lstStyle/>
        <a:p>
          <a:endParaRPr lang="en-US"/>
        </a:p>
      </dgm:t>
    </dgm:pt>
    <dgm:pt modelId="{6C0B1202-EF4E-42A2-A03E-60449B6BCF02}" type="pres">
      <dgm:prSet presAssocID="{7B32BCDD-3E2F-4C57-937E-D1C5B8C9D0D5}" presName="spacing" presStyleCnt="0"/>
      <dgm:spPr/>
    </dgm:pt>
    <dgm:pt modelId="{17D4D403-39D7-4542-8C41-967FE1559D6E}" type="pres">
      <dgm:prSet presAssocID="{A4431AED-BDAB-4024-8F57-FE40F698AAAD}" presName="composite" presStyleCnt="0"/>
      <dgm:spPr/>
    </dgm:pt>
    <dgm:pt modelId="{94A7B089-81B8-442D-9468-E86D61E488CA}" type="pres">
      <dgm:prSet presAssocID="{A4431AED-BDAB-4024-8F57-FE40F698AAAD}" presName="imgShp" presStyleLbl="fgImgPlace1" presStyleIdx="1" presStyleCnt="3"/>
      <dgm:spPr>
        <a:blipFill rotWithShape="0">
          <a:blip xmlns:r="http://schemas.openxmlformats.org/officeDocument/2006/relationships" r:embed="rId2"/>
          <a:stretch>
            <a:fillRect/>
          </a:stretch>
        </a:blipFill>
      </dgm:spPr>
    </dgm:pt>
    <dgm:pt modelId="{55000E8D-2D37-4A67-82A3-CCEDD0F0356D}" type="pres">
      <dgm:prSet presAssocID="{A4431AED-BDAB-4024-8F57-FE40F698AAAD}" presName="txShp" presStyleLbl="node1" presStyleIdx="1" presStyleCnt="3">
        <dgm:presLayoutVars>
          <dgm:bulletEnabled val="1"/>
        </dgm:presLayoutVars>
      </dgm:prSet>
      <dgm:spPr/>
      <dgm:t>
        <a:bodyPr/>
        <a:lstStyle/>
        <a:p>
          <a:endParaRPr lang="en-US"/>
        </a:p>
      </dgm:t>
    </dgm:pt>
    <dgm:pt modelId="{4B5C5166-862F-4EF2-95ED-15B50CC46506}" type="pres">
      <dgm:prSet presAssocID="{E524B1D2-8A47-40F6-AA9A-81723568B3F8}" presName="spacing" presStyleCnt="0"/>
      <dgm:spPr/>
    </dgm:pt>
    <dgm:pt modelId="{1232AC84-A155-4C29-8DF3-54CE3F9F8BA5}" type="pres">
      <dgm:prSet presAssocID="{02EE3005-8477-4252-996B-2D0F9F77BB92}" presName="composite" presStyleCnt="0"/>
      <dgm:spPr/>
    </dgm:pt>
    <dgm:pt modelId="{4D01F4BE-2ED2-4224-8A30-B584C5F60CF6}" type="pres">
      <dgm:prSet presAssocID="{02EE3005-8477-4252-996B-2D0F9F77BB92}" presName="imgShp" presStyleLbl="fgImgPlace1" presStyleIdx="2" presStyleCnt="3"/>
      <dgm:spPr>
        <a:blipFill rotWithShape="0">
          <a:blip xmlns:r="http://schemas.openxmlformats.org/officeDocument/2006/relationships" r:embed="rId3"/>
          <a:stretch>
            <a:fillRect/>
          </a:stretch>
        </a:blipFill>
      </dgm:spPr>
    </dgm:pt>
    <dgm:pt modelId="{5205AA27-83D3-44F4-A335-9F20B96B6123}" type="pres">
      <dgm:prSet presAssocID="{02EE3005-8477-4252-996B-2D0F9F77BB92}" presName="txShp" presStyleLbl="node1" presStyleIdx="2" presStyleCnt="3">
        <dgm:presLayoutVars>
          <dgm:bulletEnabled val="1"/>
        </dgm:presLayoutVars>
      </dgm:prSet>
      <dgm:spPr/>
      <dgm:t>
        <a:bodyPr/>
        <a:lstStyle/>
        <a:p>
          <a:endParaRPr lang="en-US"/>
        </a:p>
      </dgm:t>
    </dgm:pt>
  </dgm:ptLst>
  <dgm:cxnLst>
    <dgm:cxn modelId="{A89BF1C9-615D-4E42-AE35-E83F0979444C}" type="presOf" srcId="{233B34F6-A336-4394-8767-457D4841CC6B}" destId="{59F1586F-4735-4324-8886-D80BD48CA25F}" srcOrd="0" destOrd="0" presId="urn:microsoft.com/office/officeart/2005/8/layout/vList3"/>
    <dgm:cxn modelId="{92DFD2FE-C22B-46E9-B68D-F0051A87C523}" type="presOf" srcId="{7966C670-F272-4ABB-B9ED-890A4BC6DFAA}" destId="{7DE835CB-3E62-425B-BB8C-2B8F2A7F92C1}" srcOrd="0" destOrd="0" presId="urn:microsoft.com/office/officeart/2005/8/layout/vList3"/>
    <dgm:cxn modelId="{9E14F391-ECC2-46C1-A511-BA01E14D7820}" type="presOf" srcId="{02EE3005-8477-4252-996B-2D0F9F77BB92}" destId="{5205AA27-83D3-44F4-A335-9F20B96B6123}" srcOrd="0" destOrd="0" presId="urn:microsoft.com/office/officeart/2005/8/layout/vList3"/>
    <dgm:cxn modelId="{85E17BA4-0F53-41A6-BF7B-EC5EA2046942}" type="presOf" srcId="{A4431AED-BDAB-4024-8F57-FE40F698AAAD}" destId="{55000E8D-2D37-4A67-82A3-CCEDD0F0356D}" srcOrd="0" destOrd="0" presId="urn:microsoft.com/office/officeart/2005/8/layout/vList3"/>
    <dgm:cxn modelId="{90C6524C-5382-4D2F-85A3-B614A01C8827}" srcId="{7966C670-F272-4ABB-B9ED-890A4BC6DFAA}" destId="{A4431AED-BDAB-4024-8F57-FE40F698AAAD}" srcOrd="1" destOrd="0" parTransId="{9F16A840-8F79-434B-BDFE-80DC6EFF1D2E}" sibTransId="{E524B1D2-8A47-40F6-AA9A-81723568B3F8}"/>
    <dgm:cxn modelId="{160F01B2-EF01-4DAB-893B-8765B4265F57}" srcId="{7966C670-F272-4ABB-B9ED-890A4BC6DFAA}" destId="{02EE3005-8477-4252-996B-2D0F9F77BB92}" srcOrd="2" destOrd="0" parTransId="{5E9A1034-7F70-409E-A84F-C392D0E13F01}" sibTransId="{C4971E92-E7F8-410A-A9A0-C6DDDFC4A624}"/>
    <dgm:cxn modelId="{44D15040-C4EA-496C-8C7D-28EE02C361FE}" srcId="{7966C670-F272-4ABB-B9ED-890A4BC6DFAA}" destId="{233B34F6-A336-4394-8767-457D4841CC6B}" srcOrd="0" destOrd="0" parTransId="{0785E436-0B99-4F4F-B7B5-548CC0021E0A}" sibTransId="{7B32BCDD-3E2F-4C57-937E-D1C5B8C9D0D5}"/>
    <dgm:cxn modelId="{49CAD77B-D789-42FE-94D9-D39C5C189C81}" type="presParOf" srcId="{7DE835CB-3E62-425B-BB8C-2B8F2A7F92C1}" destId="{FC67AECF-A4A4-444A-BE39-70F3969390D1}" srcOrd="0" destOrd="0" presId="urn:microsoft.com/office/officeart/2005/8/layout/vList3"/>
    <dgm:cxn modelId="{3CABDFC0-113C-43F1-A32C-1C233D7B1387}" type="presParOf" srcId="{FC67AECF-A4A4-444A-BE39-70F3969390D1}" destId="{529130BB-B407-4858-9709-879196D818E5}" srcOrd="0" destOrd="0" presId="urn:microsoft.com/office/officeart/2005/8/layout/vList3"/>
    <dgm:cxn modelId="{BFA19A49-90FC-4748-B369-9EC02035770F}" type="presParOf" srcId="{FC67AECF-A4A4-444A-BE39-70F3969390D1}" destId="{59F1586F-4735-4324-8886-D80BD48CA25F}" srcOrd="1" destOrd="0" presId="urn:microsoft.com/office/officeart/2005/8/layout/vList3"/>
    <dgm:cxn modelId="{B333784A-864F-4D08-81DE-4BBEE48D4015}" type="presParOf" srcId="{7DE835CB-3E62-425B-BB8C-2B8F2A7F92C1}" destId="{6C0B1202-EF4E-42A2-A03E-60449B6BCF02}" srcOrd="1" destOrd="0" presId="urn:microsoft.com/office/officeart/2005/8/layout/vList3"/>
    <dgm:cxn modelId="{EF954325-4008-411A-B2AB-2595BECF8179}" type="presParOf" srcId="{7DE835CB-3E62-425B-BB8C-2B8F2A7F92C1}" destId="{17D4D403-39D7-4542-8C41-967FE1559D6E}" srcOrd="2" destOrd="0" presId="urn:microsoft.com/office/officeart/2005/8/layout/vList3"/>
    <dgm:cxn modelId="{D76D6F68-48AF-4704-9EC7-EF1FD49F2AFE}" type="presParOf" srcId="{17D4D403-39D7-4542-8C41-967FE1559D6E}" destId="{94A7B089-81B8-442D-9468-E86D61E488CA}" srcOrd="0" destOrd="0" presId="urn:microsoft.com/office/officeart/2005/8/layout/vList3"/>
    <dgm:cxn modelId="{BB74A394-F19F-4FF6-8746-1F4BCDDB18CC}" type="presParOf" srcId="{17D4D403-39D7-4542-8C41-967FE1559D6E}" destId="{55000E8D-2D37-4A67-82A3-CCEDD0F0356D}" srcOrd="1" destOrd="0" presId="urn:microsoft.com/office/officeart/2005/8/layout/vList3"/>
    <dgm:cxn modelId="{F83B1201-81ED-47B7-BE32-0ED49AFFBDB5}" type="presParOf" srcId="{7DE835CB-3E62-425B-BB8C-2B8F2A7F92C1}" destId="{4B5C5166-862F-4EF2-95ED-15B50CC46506}" srcOrd="3" destOrd="0" presId="urn:microsoft.com/office/officeart/2005/8/layout/vList3"/>
    <dgm:cxn modelId="{D6936009-A5A8-49C1-BEDB-69D0EA5AE72E}" type="presParOf" srcId="{7DE835CB-3E62-425B-BB8C-2B8F2A7F92C1}" destId="{1232AC84-A155-4C29-8DF3-54CE3F9F8BA5}" srcOrd="4" destOrd="0" presId="urn:microsoft.com/office/officeart/2005/8/layout/vList3"/>
    <dgm:cxn modelId="{16690CA0-1710-4723-9A23-AFAEC0C1C815}" type="presParOf" srcId="{1232AC84-A155-4C29-8DF3-54CE3F9F8BA5}" destId="{4D01F4BE-2ED2-4224-8A30-B584C5F60CF6}" srcOrd="0" destOrd="0" presId="urn:microsoft.com/office/officeart/2005/8/layout/vList3"/>
    <dgm:cxn modelId="{B8D6EEC6-A7F2-42B9-888C-3670E70071CD}" type="presParOf" srcId="{1232AC84-A155-4C29-8DF3-54CE3F9F8BA5}" destId="{5205AA27-83D3-44F4-A335-9F20B96B6123}"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B5F159-F3B9-4EF7-AC3E-DC6E09BFDF7C}"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51886B6F-9870-44F0-A801-9B7C807FBED5}">
      <dgm:prSet phldrT="[Text]"/>
      <dgm:spPr/>
      <dgm:t>
        <a:bodyPr/>
        <a:lstStyle/>
        <a:p>
          <a:r>
            <a:rPr lang="en-US" b="1" dirty="0" smtClean="0"/>
            <a:t>Contractor Assistance Visit</a:t>
          </a:r>
          <a:endParaRPr lang="en-US" b="1" dirty="0"/>
        </a:p>
      </dgm:t>
    </dgm:pt>
    <dgm:pt modelId="{DF9F2A4A-2A52-4481-9A9C-2835D5A49F2D}" type="parTrans" cxnId="{3F8C70B2-FDB1-456E-8735-9A60595A8747}">
      <dgm:prSet/>
      <dgm:spPr/>
      <dgm:t>
        <a:bodyPr/>
        <a:lstStyle/>
        <a:p>
          <a:endParaRPr lang="en-US"/>
        </a:p>
      </dgm:t>
    </dgm:pt>
    <dgm:pt modelId="{B0CA42F9-7BE3-493C-B214-F51A11124166}" type="sibTrans" cxnId="{3F8C70B2-FDB1-456E-8735-9A60595A8747}">
      <dgm:prSet/>
      <dgm:spPr/>
      <dgm:t>
        <a:bodyPr/>
        <a:lstStyle/>
        <a:p>
          <a:endParaRPr lang="en-US"/>
        </a:p>
      </dgm:t>
    </dgm:pt>
    <dgm:pt modelId="{2E3BA3EF-9437-4727-B3D2-5F12CE349A5A}">
      <dgm:prSet phldrT="[Text]"/>
      <dgm:spPr/>
      <dgm:t>
        <a:bodyPr/>
        <a:lstStyle/>
        <a:p>
          <a:r>
            <a:rPr lang="en-US" b="1" dirty="0" smtClean="0"/>
            <a:t>Report Card</a:t>
          </a:r>
          <a:endParaRPr lang="en-US" b="1" dirty="0"/>
        </a:p>
      </dgm:t>
    </dgm:pt>
    <dgm:pt modelId="{D84AE645-734A-4253-A3F0-A00C7E29E0D2}" type="parTrans" cxnId="{9629A0E1-6524-4174-960A-0FE3DA79F18F}">
      <dgm:prSet/>
      <dgm:spPr/>
      <dgm:t>
        <a:bodyPr/>
        <a:lstStyle/>
        <a:p>
          <a:endParaRPr lang="en-US"/>
        </a:p>
      </dgm:t>
    </dgm:pt>
    <dgm:pt modelId="{99594708-A3BF-4EB2-8AF8-5F4178B6E719}" type="sibTrans" cxnId="{9629A0E1-6524-4174-960A-0FE3DA79F18F}">
      <dgm:prSet/>
      <dgm:spPr/>
      <dgm:t>
        <a:bodyPr/>
        <a:lstStyle/>
        <a:p>
          <a:endParaRPr lang="en-US"/>
        </a:p>
      </dgm:t>
    </dgm:pt>
    <dgm:pt modelId="{12A0D965-0B00-482F-A63E-D01E7E2B9E41}" type="pres">
      <dgm:prSet presAssocID="{78B5F159-F3B9-4EF7-AC3E-DC6E09BFDF7C}" presName="linearFlow" presStyleCnt="0">
        <dgm:presLayoutVars>
          <dgm:resizeHandles val="exact"/>
        </dgm:presLayoutVars>
      </dgm:prSet>
      <dgm:spPr/>
      <dgm:t>
        <a:bodyPr/>
        <a:lstStyle/>
        <a:p>
          <a:endParaRPr lang="en-US"/>
        </a:p>
      </dgm:t>
    </dgm:pt>
    <dgm:pt modelId="{F161D189-6BF1-4977-A399-5A94616A997B}" type="pres">
      <dgm:prSet presAssocID="{51886B6F-9870-44F0-A801-9B7C807FBED5}" presName="node" presStyleLbl="node1" presStyleIdx="0" presStyleCnt="2">
        <dgm:presLayoutVars>
          <dgm:bulletEnabled val="1"/>
        </dgm:presLayoutVars>
      </dgm:prSet>
      <dgm:spPr/>
      <dgm:t>
        <a:bodyPr/>
        <a:lstStyle/>
        <a:p>
          <a:endParaRPr lang="en-US"/>
        </a:p>
      </dgm:t>
    </dgm:pt>
    <dgm:pt modelId="{DBBDAC69-5105-4184-A6AC-DD90CAEA081B}" type="pres">
      <dgm:prSet presAssocID="{B0CA42F9-7BE3-493C-B214-F51A11124166}" presName="sibTrans" presStyleLbl="sibTrans2D1" presStyleIdx="0" presStyleCnt="1"/>
      <dgm:spPr/>
      <dgm:t>
        <a:bodyPr/>
        <a:lstStyle/>
        <a:p>
          <a:endParaRPr lang="en-US"/>
        </a:p>
      </dgm:t>
    </dgm:pt>
    <dgm:pt modelId="{6E9070D6-6F43-4689-BDC8-6820C7DC95D3}" type="pres">
      <dgm:prSet presAssocID="{B0CA42F9-7BE3-493C-B214-F51A11124166}" presName="connectorText" presStyleLbl="sibTrans2D1" presStyleIdx="0" presStyleCnt="1"/>
      <dgm:spPr/>
      <dgm:t>
        <a:bodyPr/>
        <a:lstStyle/>
        <a:p>
          <a:endParaRPr lang="en-US"/>
        </a:p>
      </dgm:t>
    </dgm:pt>
    <dgm:pt modelId="{733AB235-8D08-4FD7-B1D3-DCD521C10EE6}" type="pres">
      <dgm:prSet presAssocID="{2E3BA3EF-9437-4727-B3D2-5F12CE349A5A}" presName="node" presStyleLbl="node1" presStyleIdx="1" presStyleCnt="2">
        <dgm:presLayoutVars>
          <dgm:bulletEnabled val="1"/>
        </dgm:presLayoutVars>
      </dgm:prSet>
      <dgm:spPr/>
      <dgm:t>
        <a:bodyPr/>
        <a:lstStyle/>
        <a:p>
          <a:endParaRPr lang="en-US"/>
        </a:p>
      </dgm:t>
    </dgm:pt>
  </dgm:ptLst>
  <dgm:cxnLst>
    <dgm:cxn modelId="{3F8C70B2-FDB1-456E-8735-9A60595A8747}" srcId="{78B5F159-F3B9-4EF7-AC3E-DC6E09BFDF7C}" destId="{51886B6F-9870-44F0-A801-9B7C807FBED5}" srcOrd="0" destOrd="0" parTransId="{DF9F2A4A-2A52-4481-9A9C-2835D5A49F2D}" sibTransId="{B0CA42F9-7BE3-493C-B214-F51A11124166}"/>
    <dgm:cxn modelId="{75523196-7B90-4486-B451-574F26C8621B}" type="presOf" srcId="{51886B6F-9870-44F0-A801-9B7C807FBED5}" destId="{F161D189-6BF1-4977-A399-5A94616A997B}" srcOrd="0" destOrd="0" presId="urn:microsoft.com/office/officeart/2005/8/layout/process2"/>
    <dgm:cxn modelId="{DBA3D0F1-FC72-432C-9F54-2DA0F85D505F}" type="presOf" srcId="{78B5F159-F3B9-4EF7-AC3E-DC6E09BFDF7C}" destId="{12A0D965-0B00-482F-A63E-D01E7E2B9E41}" srcOrd="0" destOrd="0" presId="urn:microsoft.com/office/officeart/2005/8/layout/process2"/>
    <dgm:cxn modelId="{F24938F5-1120-420C-8F4B-666D0141F562}" type="presOf" srcId="{B0CA42F9-7BE3-493C-B214-F51A11124166}" destId="{DBBDAC69-5105-4184-A6AC-DD90CAEA081B}" srcOrd="0" destOrd="0" presId="urn:microsoft.com/office/officeart/2005/8/layout/process2"/>
    <dgm:cxn modelId="{9629A0E1-6524-4174-960A-0FE3DA79F18F}" srcId="{78B5F159-F3B9-4EF7-AC3E-DC6E09BFDF7C}" destId="{2E3BA3EF-9437-4727-B3D2-5F12CE349A5A}" srcOrd="1" destOrd="0" parTransId="{D84AE645-734A-4253-A3F0-A00C7E29E0D2}" sibTransId="{99594708-A3BF-4EB2-8AF8-5F4178B6E719}"/>
    <dgm:cxn modelId="{14976576-5689-4FF2-99C8-CB26A955E993}" type="presOf" srcId="{2E3BA3EF-9437-4727-B3D2-5F12CE349A5A}" destId="{733AB235-8D08-4FD7-B1D3-DCD521C10EE6}" srcOrd="0" destOrd="0" presId="urn:microsoft.com/office/officeart/2005/8/layout/process2"/>
    <dgm:cxn modelId="{7680817F-D402-4F87-BC19-C50B6D12C958}" type="presOf" srcId="{B0CA42F9-7BE3-493C-B214-F51A11124166}" destId="{6E9070D6-6F43-4689-BDC8-6820C7DC95D3}" srcOrd="1" destOrd="0" presId="urn:microsoft.com/office/officeart/2005/8/layout/process2"/>
    <dgm:cxn modelId="{C6CCA59A-7894-42FF-A18F-E9C0C7D0D2F5}" type="presParOf" srcId="{12A0D965-0B00-482F-A63E-D01E7E2B9E41}" destId="{F161D189-6BF1-4977-A399-5A94616A997B}" srcOrd="0" destOrd="0" presId="urn:microsoft.com/office/officeart/2005/8/layout/process2"/>
    <dgm:cxn modelId="{390F2B6E-B542-4725-9CBE-18C1E4DAC1B3}" type="presParOf" srcId="{12A0D965-0B00-482F-A63E-D01E7E2B9E41}" destId="{DBBDAC69-5105-4184-A6AC-DD90CAEA081B}" srcOrd="1" destOrd="0" presId="urn:microsoft.com/office/officeart/2005/8/layout/process2"/>
    <dgm:cxn modelId="{19BDA72C-1C0D-44CE-A9C9-93F1AC2F57F5}" type="presParOf" srcId="{DBBDAC69-5105-4184-A6AC-DD90CAEA081B}" destId="{6E9070D6-6F43-4689-BDC8-6820C7DC95D3}" srcOrd="0" destOrd="0" presId="urn:microsoft.com/office/officeart/2005/8/layout/process2"/>
    <dgm:cxn modelId="{F4E7EA03-B942-4DB9-B415-C066BDDBC1B2}" type="presParOf" srcId="{12A0D965-0B00-482F-A63E-D01E7E2B9E41}" destId="{733AB235-8D08-4FD7-B1D3-DCD521C10EE6}" srcOrd="2"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5FA9A7-C405-4BEC-96E5-4BAEECAC5BFD}"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D5601539-D54E-44BA-A654-20E0D1F0895E}">
      <dgm:prSet phldrT="[Text]"/>
      <dgm:spPr/>
      <dgm:t>
        <a:bodyPr/>
        <a:lstStyle/>
        <a:p>
          <a:r>
            <a:rPr lang="en-US" dirty="0" smtClean="0"/>
            <a:t>Criteria</a:t>
          </a:r>
          <a:endParaRPr lang="en-US" dirty="0"/>
        </a:p>
      </dgm:t>
    </dgm:pt>
    <dgm:pt modelId="{BD1482F3-ABE7-462A-9EAE-B7ABC8F70406}" type="parTrans" cxnId="{CC9699D0-46A6-4F0F-AC20-4F494ED22C5E}">
      <dgm:prSet/>
      <dgm:spPr/>
      <dgm:t>
        <a:bodyPr/>
        <a:lstStyle/>
        <a:p>
          <a:endParaRPr lang="en-US"/>
        </a:p>
      </dgm:t>
    </dgm:pt>
    <dgm:pt modelId="{77BFF100-C677-4E5C-A860-B04D4B39D742}" type="sibTrans" cxnId="{CC9699D0-46A6-4F0F-AC20-4F494ED22C5E}">
      <dgm:prSet/>
      <dgm:spPr/>
      <dgm:t>
        <a:bodyPr/>
        <a:lstStyle/>
        <a:p>
          <a:endParaRPr lang="en-US"/>
        </a:p>
      </dgm:t>
    </dgm:pt>
    <dgm:pt modelId="{B8DEEC1B-8CF7-4327-B126-462060C3530C}">
      <dgm:prSet phldrT="[Text]"/>
      <dgm:spPr/>
      <dgm:t>
        <a:bodyPr/>
        <a:lstStyle/>
        <a:p>
          <a:r>
            <a:rPr lang="en-US" dirty="0" smtClean="0"/>
            <a:t>Assess compliance with key MAS contract  requirements</a:t>
          </a:r>
          <a:endParaRPr lang="en-US" dirty="0"/>
        </a:p>
      </dgm:t>
    </dgm:pt>
    <dgm:pt modelId="{C87F8EF6-2ABF-4B49-9555-040115944AB0}" type="parTrans" cxnId="{08989B9F-9AA5-47D6-ABAA-EDDC52DB58A2}">
      <dgm:prSet/>
      <dgm:spPr/>
      <dgm:t>
        <a:bodyPr/>
        <a:lstStyle/>
        <a:p>
          <a:endParaRPr lang="en-US"/>
        </a:p>
      </dgm:t>
    </dgm:pt>
    <dgm:pt modelId="{B2A408BB-B764-497F-AF0F-85FA2186AB65}" type="sibTrans" cxnId="{08989B9F-9AA5-47D6-ABAA-EDDC52DB58A2}">
      <dgm:prSet/>
      <dgm:spPr/>
      <dgm:t>
        <a:bodyPr/>
        <a:lstStyle/>
        <a:p>
          <a:endParaRPr lang="en-US"/>
        </a:p>
      </dgm:t>
    </dgm:pt>
    <dgm:pt modelId="{CA019E32-955A-47AA-8F18-69D683CD85CA}">
      <dgm:prSet phldrT="[Text]"/>
      <dgm:spPr/>
      <dgm:t>
        <a:bodyPr/>
        <a:lstStyle/>
        <a:p>
          <a:r>
            <a:rPr lang="en-US" dirty="0" smtClean="0"/>
            <a:t>Purpose</a:t>
          </a:r>
          <a:endParaRPr lang="en-US" dirty="0"/>
        </a:p>
      </dgm:t>
    </dgm:pt>
    <dgm:pt modelId="{F362A977-3BE1-48DB-AA10-EF62073E8E13}" type="parTrans" cxnId="{E47EF6FD-4EA6-4CFB-B5F6-4C48D73DACEE}">
      <dgm:prSet/>
      <dgm:spPr/>
      <dgm:t>
        <a:bodyPr/>
        <a:lstStyle/>
        <a:p>
          <a:endParaRPr lang="en-US"/>
        </a:p>
      </dgm:t>
    </dgm:pt>
    <dgm:pt modelId="{445ABFED-8347-49DE-9E1F-51841077899F}" type="sibTrans" cxnId="{E47EF6FD-4EA6-4CFB-B5F6-4C48D73DACEE}">
      <dgm:prSet/>
      <dgm:spPr/>
      <dgm:t>
        <a:bodyPr/>
        <a:lstStyle/>
        <a:p>
          <a:endParaRPr lang="en-US"/>
        </a:p>
      </dgm:t>
    </dgm:pt>
    <dgm:pt modelId="{74A5EEC1-936C-45F4-9700-9652D99C9B4B}">
      <dgm:prSet phldrT="[Text]"/>
      <dgm:spPr/>
      <dgm:t>
        <a:bodyPr/>
        <a:lstStyle/>
        <a:p>
          <a:r>
            <a:rPr lang="en-US" dirty="0" smtClean="0"/>
            <a:t>Provide you feedback towards your success in managing your contract</a:t>
          </a:r>
          <a:endParaRPr lang="en-US" dirty="0"/>
        </a:p>
      </dgm:t>
    </dgm:pt>
    <dgm:pt modelId="{9E02EFC2-9A7C-442E-B834-87ACD4DF021B}" type="parTrans" cxnId="{694943BF-C977-42DF-989C-2335C05C106E}">
      <dgm:prSet/>
      <dgm:spPr/>
      <dgm:t>
        <a:bodyPr/>
        <a:lstStyle/>
        <a:p>
          <a:endParaRPr lang="en-US"/>
        </a:p>
      </dgm:t>
    </dgm:pt>
    <dgm:pt modelId="{A96BD629-9501-40F1-93D7-B32A4C06F16B}" type="sibTrans" cxnId="{694943BF-C977-42DF-989C-2335C05C106E}">
      <dgm:prSet/>
      <dgm:spPr/>
      <dgm:t>
        <a:bodyPr/>
        <a:lstStyle/>
        <a:p>
          <a:endParaRPr lang="en-US"/>
        </a:p>
      </dgm:t>
    </dgm:pt>
    <dgm:pt modelId="{4DD467A9-1C25-4991-A745-F91984087775}">
      <dgm:prSet phldrT="[Text]"/>
      <dgm:spPr/>
      <dgm:t>
        <a:bodyPr/>
        <a:lstStyle/>
        <a:p>
          <a:r>
            <a:rPr lang="en-US" dirty="0" smtClean="0"/>
            <a:t>Frequency</a:t>
          </a:r>
          <a:endParaRPr lang="en-US" dirty="0"/>
        </a:p>
      </dgm:t>
    </dgm:pt>
    <dgm:pt modelId="{AC1A47CA-4A1B-4710-A155-D1D827013580}" type="parTrans" cxnId="{CCE612A5-94CD-44DA-9CBD-7275DA30B0AA}">
      <dgm:prSet/>
      <dgm:spPr/>
      <dgm:t>
        <a:bodyPr/>
        <a:lstStyle/>
        <a:p>
          <a:endParaRPr lang="en-US"/>
        </a:p>
      </dgm:t>
    </dgm:pt>
    <dgm:pt modelId="{D4DD5DA8-50FA-4367-A144-D12FF6C4DD12}" type="sibTrans" cxnId="{CCE612A5-94CD-44DA-9CBD-7275DA30B0AA}">
      <dgm:prSet/>
      <dgm:spPr/>
      <dgm:t>
        <a:bodyPr/>
        <a:lstStyle/>
        <a:p>
          <a:endParaRPr lang="en-US"/>
        </a:p>
      </dgm:t>
    </dgm:pt>
    <dgm:pt modelId="{7343C828-BCDB-43D5-A371-24802E1F66F6}">
      <dgm:prSet phldrT="[Text]"/>
      <dgm:spPr/>
      <dgm:t>
        <a:bodyPr/>
        <a:lstStyle/>
        <a:p>
          <a:r>
            <a:rPr lang="en-US" dirty="0" smtClean="0"/>
            <a:t>Twice during every 5 year contract period</a:t>
          </a:r>
          <a:endParaRPr lang="en-US" dirty="0"/>
        </a:p>
      </dgm:t>
    </dgm:pt>
    <dgm:pt modelId="{A101B311-BCC8-44D2-9324-8546C55C9FC8}" type="parTrans" cxnId="{C574D3FA-5EC7-42D9-9AE2-88FCE1BF7385}">
      <dgm:prSet/>
      <dgm:spPr/>
      <dgm:t>
        <a:bodyPr/>
        <a:lstStyle/>
        <a:p>
          <a:endParaRPr lang="en-US"/>
        </a:p>
      </dgm:t>
    </dgm:pt>
    <dgm:pt modelId="{8C4B290F-49E4-4EB9-BC40-AA19255CB441}" type="sibTrans" cxnId="{C574D3FA-5EC7-42D9-9AE2-88FCE1BF7385}">
      <dgm:prSet/>
      <dgm:spPr/>
      <dgm:t>
        <a:bodyPr/>
        <a:lstStyle/>
        <a:p>
          <a:endParaRPr lang="en-US"/>
        </a:p>
      </dgm:t>
    </dgm:pt>
    <dgm:pt modelId="{07C7E124-A7A4-42D9-8368-B70DA4917FDC}" type="pres">
      <dgm:prSet presAssocID="{2C5FA9A7-C405-4BEC-96E5-4BAEECAC5BFD}" presName="theList" presStyleCnt="0">
        <dgm:presLayoutVars>
          <dgm:dir/>
          <dgm:animLvl val="lvl"/>
          <dgm:resizeHandles val="exact"/>
        </dgm:presLayoutVars>
      </dgm:prSet>
      <dgm:spPr/>
      <dgm:t>
        <a:bodyPr/>
        <a:lstStyle/>
        <a:p>
          <a:endParaRPr lang="en-US"/>
        </a:p>
      </dgm:t>
    </dgm:pt>
    <dgm:pt modelId="{745E871E-436B-4FD1-B48B-E5EF94B8BE0F}" type="pres">
      <dgm:prSet presAssocID="{D5601539-D54E-44BA-A654-20E0D1F0895E}" presName="compNode" presStyleCnt="0"/>
      <dgm:spPr/>
    </dgm:pt>
    <dgm:pt modelId="{3A9626FB-1960-4EA1-B6B2-CCB6640115BA}" type="pres">
      <dgm:prSet presAssocID="{D5601539-D54E-44BA-A654-20E0D1F0895E}" presName="aNode" presStyleLbl="bgShp" presStyleIdx="0" presStyleCnt="3"/>
      <dgm:spPr/>
      <dgm:t>
        <a:bodyPr/>
        <a:lstStyle/>
        <a:p>
          <a:endParaRPr lang="en-US"/>
        </a:p>
      </dgm:t>
    </dgm:pt>
    <dgm:pt modelId="{3F037BA5-798B-43AB-939C-60461CEDC5B6}" type="pres">
      <dgm:prSet presAssocID="{D5601539-D54E-44BA-A654-20E0D1F0895E}" presName="textNode" presStyleLbl="bgShp" presStyleIdx="0" presStyleCnt="3"/>
      <dgm:spPr/>
      <dgm:t>
        <a:bodyPr/>
        <a:lstStyle/>
        <a:p>
          <a:endParaRPr lang="en-US"/>
        </a:p>
      </dgm:t>
    </dgm:pt>
    <dgm:pt modelId="{03B24B7A-5235-4572-80B1-79F1FB9AAB74}" type="pres">
      <dgm:prSet presAssocID="{D5601539-D54E-44BA-A654-20E0D1F0895E}" presName="compChildNode" presStyleCnt="0"/>
      <dgm:spPr/>
    </dgm:pt>
    <dgm:pt modelId="{C80B153D-9DDF-4E9B-B277-E541A111CFE2}" type="pres">
      <dgm:prSet presAssocID="{D5601539-D54E-44BA-A654-20E0D1F0895E}" presName="theInnerList" presStyleCnt="0"/>
      <dgm:spPr/>
    </dgm:pt>
    <dgm:pt modelId="{8681BC87-E2C9-4047-BBF8-709D039A33B5}" type="pres">
      <dgm:prSet presAssocID="{B8DEEC1B-8CF7-4327-B126-462060C3530C}" presName="childNode" presStyleLbl="node1" presStyleIdx="0" presStyleCnt="3">
        <dgm:presLayoutVars>
          <dgm:bulletEnabled val="1"/>
        </dgm:presLayoutVars>
      </dgm:prSet>
      <dgm:spPr/>
      <dgm:t>
        <a:bodyPr/>
        <a:lstStyle/>
        <a:p>
          <a:endParaRPr lang="en-US"/>
        </a:p>
      </dgm:t>
    </dgm:pt>
    <dgm:pt modelId="{1057F799-78B9-48EB-8404-37564E555522}" type="pres">
      <dgm:prSet presAssocID="{D5601539-D54E-44BA-A654-20E0D1F0895E}" presName="aSpace" presStyleCnt="0"/>
      <dgm:spPr/>
    </dgm:pt>
    <dgm:pt modelId="{C8C5DB91-2A62-4480-9982-974E5DB3E35D}" type="pres">
      <dgm:prSet presAssocID="{CA019E32-955A-47AA-8F18-69D683CD85CA}" presName="compNode" presStyleCnt="0"/>
      <dgm:spPr/>
    </dgm:pt>
    <dgm:pt modelId="{6A1F5D9D-9AE8-41AA-B26B-F6FF8026853E}" type="pres">
      <dgm:prSet presAssocID="{CA019E32-955A-47AA-8F18-69D683CD85CA}" presName="aNode" presStyleLbl="bgShp" presStyleIdx="1" presStyleCnt="3"/>
      <dgm:spPr/>
      <dgm:t>
        <a:bodyPr/>
        <a:lstStyle/>
        <a:p>
          <a:endParaRPr lang="en-US"/>
        </a:p>
      </dgm:t>
    </dgm:pt>
    <dgm:pt modelId="{F187CE0C-AF2A-4ED9-AC39-14ED22BA57DD}" type="pres">
      <dgm:prSet presAssocID="{CA019E32-955A-47AA-8F18-69D683CD85CA}" presName="textNode" presStyleLbl="bgShp" presStyleIdx="1" presStyleCnt="3"/>
      <dgm:spPr/>
      <dgm:t>
        <a:bodyPr/>
        <a:lstStyle/>
        <a:p>
          <a:endParaRPr lang="en-US"/>
        </a:p>
      </dgm:t>
    </dgm:pt>
    <dgm:pt modelId="{FF01D5FA-9BC7-4EE1-93E0-6390DD06DDDE}" type="pres">
      <dgm:prSet presAssocID="{CA019E32-955A-47AA-8F18-69D683CD85CA}" presName="compChildNode" presStyleCnt="0"/>
      <dgm:spPr/>
    </dgm:pt>
    <dgm:pt modelId="{93621135-5D35-428F-B37D-6DD94D0B5128}" type="pres">
      <dgm:prSet presAssocID="{CA019E32-955A-47AA-8F18-69D683CD85CA}" presName="theInnerList" presStyleCnt="0"/>
      <dgm:spPr/>
    </dgm:pt>
    <dgm:pt modelId="{F1C32F9D-C346-428D-BBAC-7C70606FF4E2}" type="pres">
      <dgm:prSet presAssocID="{74A5EEC1-936C-45F4-9700-9652D99C9B4B}" presName="childNode" presStyleLbl="node1" presStyleIdx="1" presStyleCnt="3">
        <dgm:presLayoutVars>
          <dgm:bulletEnabled val="1"/>
        </dgm:presLayoutVars>
      </dgm:prSet>
      <dgm:spPr/>
      <dgm:t>
        <a:bodyPr/>
        <a:lstStyle/>
        <a:p>
          <a:endParaRPr lang="en-US"/>
        </a:p>
      </dgm:t>
    </dgm:pt>
    <dgm:pt modelId="{FEA2B3FD-D7C2-418A-8977-D946562100CC}" type="pres">
      <dgm:prSet presAssocID="{CA019E32-955A-47AA-8F18-69D683CD85CA}" presName="aSpace" presStyleCnt="0"/>
      <dgm:spPr/>
    </dgm:pt>
    <dgm:pt modelId="{3065CA3E-E499-4F41-A7FB-E2C8A0BF76D3}" type="pres">
      <dgm:prSet presAssocID="{4DD467A9-1C25-4991-A745-F91984087775}" presName="compNode" presStyleCnt="0"/>
      <dgm:spPr/>
    </dgm:pt>
    <dgm:pt modelId="{62CE90F0-3DFB-4C93-B51B-A89E38BA12F9}" type="pres">
      <dgm:prSet presAssocID="{4DD467A9-1C25-4991-A745-F91984087775}" presName="aNode" presStyleLbl="bgShp" presStyleIdx="2" presStyleCnt="3"/>
      <dgm:spPr/>
      <dgm:t>
        <a:bodyPr/>
        <a:lstStyle/>
        <a:p>
          <a:endParaRPr lang="en-US"/>
        </a:p>
      </dgm:t>
    </dgm:pt>
    <dgm:pt modelId="{93DF1FC1-41D5-4F12-8F0C-FBBADA9E877C}" type="pres">
      <dgm:prSet presAssocID="{4DD467A9-1C25-4991-A745-F91984087775}" presName="textNode" presStyleLbl="bgShp" presStyleIdx="2" presStyleCnt="3"/>
      <dgm:spPr/>
      <dgm:t>
        <a:bodyPr/>
        <a:lstStyle/>
        <a:p>
          <a:endParaRPr lang="en-US"/>
        </a:p>
      </dgm:t>
    </dgm:pt>
    <dgm:pt modelId="{59B98528-E985-4B7E-A8DE-07C2B0BD8CA3}" type="pres">
      <dgm:prSet presAssocID="{4DD467A9-1C25-4991-A745-F91984087775}" presName="compChildNode" presStyleCnt="0"/>
      <dgm:spPr/>
    </dgm:pt>
    <dgm:pt modelId="{AB9D4C2A-1154-4519-9246-A09E795E79B6}" type="pres">
      <dgm:prSet presAssocID="{4DD467A9-1C25-4991-A745-F91984087775}" presName="theInnerList" presStyleCnt="0"/>
      <dgm:spPr/>
    </dgm:pt>
    <dgm:pt modelId="{FB0DC060-101E-4FB9-9C59-29DC9EAD1B48}" type="pres">
      <dgm:prSet presAssocID="{7343C828-BCDB-43D5-A371-24802E1F66F6}" presName="childNode" presStyleLbl="node1" presStyleIdx="2" presStyleCnt="3">
        <dgm:presLayoutVars>
          <dgm:bulletEnabled val="1"/>
        </dgm:presLayoutVars>
      </dgm:prSet>
      <dgm:spPr/>
      <dgm:t>
        <a:bodyPr/>
        <a:lstStyle/>
        <a:p>
          <a:endParaRPr lang="en-US"/>
        </a:p>
      </dgm:t>
    </dgm:pt>
  </dgm:ptLst>
  <dgm:cxnLst>
    <dgm:cxn modelId="{CCE612A5-94CD-44DA-9CBD-7275DA30B0AA}" srcId="{2C5FA9A7-C405-4BEC-96E5-4BAEECAC5BFD}" destId="{4DD467A9-1C25-4991-A745-F91984087775}" srcOrd="2" destOrd="0" parTransId="{AC1A47CA-4A1B-4710-A155-D1D827013580}" sibTransId="{D4DD5DA8-50FA-4367-A144-D12FF6C4DD12}"/>
    <dgm:cxn modelId="{C8D19BB4-C4B4-4820-ACA9-B2B39D15104C}" type="presOf" srcId="{2C5FA9A7-C405-4BEC-96E5-4BAEECAC5BFD}" destId="{07C7E124-A7A4-42D9-8368-B70DA4917FDC}" srcOrd="0" destOrd="0" presId="urn:microsoft.com/office/officeart/2005/8/layout/lProcess2"/>
    <dgm:cxn modelId="{694943BF-C977-42DF-989C-2335C05C106E}" srcId="{CA019E32-955A-47AA-8F18-69D683CD85CA}" destId="{74A5EEC1-936C-45F4-9700-9652D99C9B4B}" srcOrd="0" destOrd="0" parTransId="{9E02EFC2-9A7C-442E-B834-87ACD4DF021B}" sibTransId="{A96BD629-9501-40F1-93D7-B32A4C06F16B}"/>
    <dgm:cxn modelId="{9015C3D6-5321-494D-849B-E53054D1C6B6}" type="presOf" srcId="{4DD467A9-1C25-4991-A745-F91984087775}" destId="{62CE90F0-3DFB-4C93-B51B-A89E38BA12F9}" srcOrd="0" destOrd="0" presId="urn:microsoft.com/office/officeart/2005/8/layout/lProcess2"/>
    <dgm:cxn modelId="{C5712A17-79D8-411F-80E4-99D38EA6D73D}" type="presOf" srcId="{4DD467A9-1C25-4991-A745-F91984087775}" destId="{93DF1FC1-41D5-4F12-8F0C-FBBADA9E877C}" srcOrd="1" destOrd="0" presId="urn:microsoft.com/office/officeart/2005/8/layout/lProcess2"/>
    <dgm:cxn modelId="{28E21376-E599-41E4-9AF3-21C60F4DB5FC}" type="presOf" srcId="{CA019E32-955A-47AA-8F18-69D683CD85CA}" destId="{6A1F5D9D-9AE8-41AA-B26B-F6FF8026853E}" srcOrd="0" destOrd="0" presId="urn:microsoft.com/office/officeart/2005/8/layout/lProcess2"/>
    <dgm:cxn modelId="{C574D3FA-5EC7-42D9-9AE2-88FCE1BF7385}" srcId="{4DD467A9-1C25-4991-A745-F91984087775}" destId="{7343C828-BCDB-43D5-A371-24802E1F66F6}" srcOrd="0" destOrd="0" parTransId="{A101B311-BCC8-44D2-9324-8546C55C9FC8}" sibTransId="{8C4B290F-49E4-4EB9-BC40-AA19255CB441}"/>
    <dgm:cxn modelId="{3D5B2304-03A8-4417-B42E-812C34122241}" type="presOf" srcId="{CA019E32-955A-47AA-8F18-69D683CD85CA}" destId="{F187CE0C-AF2A-4ED9-AC39-14ED22BA57DD}" srcOrd="1" destOrd="0" presId="urn:microsoft.com/office/officeart/2005/8/layout/lProcess2"/>
    <dgm:cxn modelId="{95B32359-575B-47AA-ABA0-DF8E155488EE}" type="presOf" srcId="{74A5EEC1-936C-45F4-9700-9652D99C9B4B}" destId="{F1C32F9D-C346-428D-BBAC-7C70606FF4E2}" srcOrd="0" destOrd="0" presId="urn:microsoft.com/office/officeart/2005/8/layout/lProcess2"/>
    <dgm:cxn modelId="{E47EF6FD-4EA6-4CFB-B5F6-4C48D73DACEE}" srcId="{2C5FA9A7-C405-4BEC-96E5-4BAEECAC5BFD}" destId="{CA019E32-955A-47AA-8F18-69D683CD85CA}" srcOrd="1" destOrd="0" parTransId="{F362A977-3BE1-48DB-AA10-EF62073E8E13}" sibTransId="{445ABFED-8347-49DE-9E1F-51841077899F}"/>
    <dgm:cxn modelId="{08989B9F-9AA5-47D6-ABAA-EDDC52DB58A2}" srcId="{D5601539-D54E-44BA-A654-20E0D1F0895E}" destId="{B8DEEC1B-8CF7-4327-B126-462060C3530C}" srcOrd="0" destOrd="0" parTransId="{C87F8EF6-2ABF-4B49-9555-040115944AB0}" sibTransId="{B2A408BB-B764-497F-AF0F-85FA2186AB65}"/>
    <dgm:cxn modelId="{D1ACFF5D-C1D2-4155-9C81-403EC6AE88AE}" type="presOf" srcId="{B8DEEC1B-8CF7-4327-B126-462060C3530C}" destId="{8681BC87-E2C9-4047-BBF8-709D039A33B5}" srcOrd="0" destOrd="0" presId="urn:microsoft.com/office/officeart/2005/8/layout/lProcess2"/>
    <dgm:cxn modelId="{40FFA98F-FFCE-4634-ABDE-0C4BF7138C28}" type="presOf" srcId="{7343C828-BCDB-43D5-A371-24802E1F66F6}" destId="{FB0DC060-101E-4FB9-9C59-29DC9EAD1B48}" srcOrd="0" destOrd="0" presId="urn:microsoft.com/office/officeart/2005/8/layout/lProcess2"/>
    <dgm:cxn modelId="{336AB888-4032-4E24-86BD-15C9C4ED37AD}" type="presOf" srcId="{D5601539-D54E-44BA-A654-20E0D1F0895E}" destId="{3A9626FB-1960-4EA1-B6B2-CCB6640115BA}" srcOrd="0" destOrd="0" presId="urn:microsoft.com/office/officeart/2005/8/layout/lProcess2"/>
    <dgm:cxn modelId="{00468D67-5E3E-4EDA-95BE-67CE0D354292}" type="presOf" srcId="{D5601539-D54E-44BA-A654-20E0D1F0895E}" destId="{3F037BA5-798B-43AB-939C-60461CEDC5B6}" srcOrd="1" destOrd="0" presId="urn:microsoft.com/office/officeart/2005/8/layout/lProcess2"/>
    <dgm:cxn modelId="{CC9699D0-46A6-4F0F-AC20-4F494ED22C5E}" srcId="{2C5FA9A7-C405-4BEC-96E5-4BAEECAC5BFD}" destId="{D5601539-D54E-44BA-A654-20E0D1F0895E}" srcOrd="0" destOrd="0" parTransId="{BD1482F3-ABE7-462A-9EAE-B7ABC8F70406}" sibTransId="{77BFF100-C677-4E5C-A860-B04D4B39D742}"/>
    <dgm:cxn modelId="{6202C791-0164-4C3A-AEA7-9F30CC9A03D5}" type="presParOf" srcId="{07C7E124-A7A4-42D9-8368-B70DA4917FDC}" destId="{745E871E-436B-4FD1-B48B-E5EF94B8BE0F}" srcOrd="0" destOrd="0" presId="urn:microsoft.com/office/officeart/2005/8/layout/lProcess2"/>
    <dgm:cxn modelId="{81583954-00BD-46B2-B55F-6E41DA66AB02}" type="presParOf" srcId="{745E871E-436B-4FD1-B48B-E5EF94B8BE0F}" destId="{3A9626FB-1960-4EA1-B6B2-CCB6640115BA}" srcOrd="0" destOrd="0" presId="urn:microsoft.com/office/officeart/2005/8/layout/lProcess2"/>
    <dgm:cxn modelId="{E1AE2995-11A7-4F14-8E55-3FDBCECB1B63}" type="presParOf" srcId="{745E871E-436B-4FD1-B48B-E5EF94B8BE0F}" destId="{3F037BA5-798B-43AB-939C-60461CEDC5B6}" srcOrd="1" destOrd="0" presId="urn:microsoft.com/office/officeart/2005/8/layout/lProcess2"/>
    <dgm:cxn modelId="{D6E6D956-AC19-4007-BA06-C21583D0035B}" type="presParOf" srcId="{745E871E-436B-4FD1-B48B-E5EF94B8BE0F}" destId="{03B24B7A-5235-4572-80B1-79F1FB9AAB74}" srcOrd="2" destOrd="0" presId="urn:microsoft.com/office/officeart/2005/8/layout/lProcess2"/>
    <dgm:cxn modelId="{604CDF7C-287D-480A-9753-2C7911047B38}" type="presParOf" srcId="{03B24B7A-5235-4572-80B1-79F1FB9AAB74}" destId="{C80B153D-9DDF-4E9B-B277-E541A111CFE2}" srcOrd="0" destOrd="0" presId="urn:microsoft.com/office/officeart/2005/8/layout/lProcess2"/>
    <dgm:cxn modelId="{2B47B97B-788D-4A3F-A2C0-A5E75119D5CD}" type="presParOf" srcId="{C80B153D-9DDF-4E9B-B277-E541A111CFE2}" destId="{8681BC87-E2C9-4047-BBF8-709D039A33B5}" srcOrd="0" destOrd="0" presId="urn:microsoft.com/office/officeart/2005/8/layout/lProcess2"/>
    <dgm:cxn modelId="{251E685D-6124-49D0-8C84-7D63F8849F1B}" type="presParOf" srcId="{07C7E124-A7A4-42D9-8368-B70DA4917FDC}" destId="{1057F799-78B9-48EB-8404-37564E555522}" srcOrd="1" destOrd="0" presId="urn:microsoft.com/office/officeart/2005/8/layout/lProcess2"/>
    <dgm:cxn modelId="{C8874F02-8635-46AF-966B-13C3C0812C07}" type="presParOf" srcId="{07C7E124-A7A4-42D9-8368-B70DA4917FDC}" destId="{C8C5DB91-2A62-4480-9982-974E5DB3E35D}" srcOrd="2" destOrd="0" presId="urn:microsoft.com/office/officeart/2005/8/layout/lProcess2"/>
    <dgm:cxn modelId="{9D2C48E2-93A7-4183-801D-4DAE03D582E3}" type="presParOf" srcId="{C8C5DB91-2A62-4480-9982-974E5DB3E35D}" destId="{6A1F5D9D-9AE8-41AA-B26B-F6FF8026853E}" srcOrd="0" destOrd="0" presId="urn:microsoft.com/office/officeart/2005/8/layout/lProcess2"/>
    <dgm:cxn modelId="{0F0ED203-99E1-4A38-99F2-6F68C817D980}" type="presParOf" srcId="{C8C5DB91-2A62-4480-9982-974E5DB3E35D}" destId="{F187CE0C-AF2A-4ED9-AC39-14ED22BA57DD}" srcOrd="1" destOrd="0" presId="urn:microsoft.com/office/officeart/2005/8/layout/lProcess2"/>
    <dgm:cxn modelId="{D84DA449-DEF2-458C-819B-3292FDF14618}" type="presParOf" srcId="{C8C5DB91-2A62-4480-9982-974E5DB3E35D}" destId="{FF01D5FA-9BC7-4EE1-93E0-6390DD06DDDE}" srcOrd="2" destOrd="0" presId="urn:microsoft.com/office/officeart/2005/8/layout/lProcess2"/>
    <dgm:cxn modelId="{48873A53-EEB3-48F6-9BFA-0EA928DE82E6}" type="presParOf" srcId="{FF01D5FA-9BC7-4EE1-93E0-6390DD06DDDE}" destId="{93621135-5D35-428F-B37D-6DD94D0B5128}" srcOrd="0" destOrd="0" presId="urn:microsoft.com/office/officeart/2005/8/layout/lProcess2"/>
    <dgm:cxn modelId="{39506CF1-6801-424F-A0B4-76D2582CE619}" type="presParOf" srcId="{93621135-5D35-428F-B37D-6DD94D0B5128}" destId="{F1C32F9D-C346-428D-BBAC-7C70606FF4E2}" srcOrd="0" destOrd="0" presId="urn:microsoft.com/office/officeart/2005/8/layout/lProcess2"/>
    <dgm:cxn modelId="{6BF043AF-78D2-4275-8826-241DB9A18412}" type="presParOf" srcId="{07C7E124-A7A4-42D9-8368-B70DA4917FDC}" destId="{FEA2B3FD-D7C2-418A-8977-D946562100CC}" srcOrd="3" destOrd="0" presId="urn:microsoft.com/office/officeart/2005/8/layout/lProcess2"/>
    <dgm:cxn modelId="{BC0BCE3F-99C3-4FBF-9EA1-C0A9FE1A97B5}" type="presParOf" srcId="{07C7E124-A7A4-42D9-8368-B70DA4917FDC}" destId="{3065CA3E-E499-4F41-A7FB-E2C8A0BF76D3}" srcOrd="4" destOrd="0" presId="urn:microsoft.com/office/officeart/2005/8/layout/lProcess2"/>
    <dgm:cxn modelId="{E89DA4F0-7926-478E-AE03-25914CB81365}" type="presParOf" srcId="{3065CA3E-E499-4F41-A7FB-E2C8A0BF76D3}" destId="{62CE90F0-3DFB-4C93-B51B-A89E38BA12F9}" srcOrd="0" destOrd="0" presId="urn:microsoft.com/office/officeart/2005/8/layout/lProcess2"/>
    <dgm:cxn modelId="{A0BDAB68-F133-43C5-98A0-EA9B51611B75}" type="presParOf" srcId="{3065CA3E-E499-4F41-A7FB-E2C8A0BF76D3}" destId="{93DF1FC1-41D5-4F12-8F0C-FBBADA9E877C}" srcOrd="1" destOrd="0" presId="urn:microsoft.com/office/officeart/2005/8/layout/lProcess2"/>
    <dgm:cxn modelId="{2B8343D6-3B12-4643-BD50-DAEC4F98D6CA}" type="presParOf" srcId="{3065CA3E-E499-4F41-A7FB-E2C8A0BF76D3}" destId="{59B98528-E985-4B7E-A8DE-07C2B0BD8CA3}" srcOrd="2" destOrd="0" presId="urn:microsoft.com/office/officeart/2005/8/layout/lProcess2"/>
    <dgm:cxn modelId="{C9F50BC1-5C18-4F9F-8D95-2E3BB94B7577}" type="presParOf" srcId="{59B98528-E985-4B7E-A8DE-07C2B0BD8CA3}" destId="{AB9D4C2A-1154-4519-9246-A09E795E79B6}" srcOrd="0" destOrd="0" presId="urn:microsoft.com/office/officeart/2005/8/layout/lProcess2"/>
    <dgm:cxn modelId="{ADC06E33-7DD8-4C4B-AE98-AF93C4F8B778}" type="presParOf" srcId="{AB9D4C2A-1154-4519-9246-A09E795E79B6}" destId="{FB0DC060-101E-4FB9-9C59-29DC9EAD1B48}" srcOrd="0"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5909B1-8C23-4DEC-8A42-9DC58E6F39CC}"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B0EFB421-CB9C-4787-95D5-E006A47B7BCF}">
      <dgm:prSet phldrT="[Text]" custT="1"/>
      <dgm:spPr/>
      <dgm:t>
        <a:bodyPr/>
        <a:lstStyle/>
        <a:p>
          <a:r>
            <a:rPr lang="en-US" sz="3200" dirty="0" smtClean="0"/>
            <a:t>Pricelist</a:t>
          </a:r>
          <a:endParaRPr lang="en-US" sz="3200" dirty="0"/>
        </a:p>
      </dgm:t>
    </dgm:pt>
    <dgm:pt modelId="{85BFB2F6-D1E9-4197-B8DB-CA4CA3B10617}" type="parTrans" cxnId="{7AAEC55B-D7D3-4B0E-87F1-0BC1A72F4C85}">
      <dgm:prSet/>
      <dgm:spPr/>
      <dgm:t>
        <a:bodyPr/>
        <a:lstStyle/>
        <a:p>
          <a:endParaRPr lang="en-US"/>
        </a:p>
      </dgm:t>
    </dgm:pt>
    <dgm:pt modelId="{466C337D-1064-4303-AC8D-A2493FBB006C}" type="sibTrans" cxnId="{7AAEC55B-D7D3-4B0E-87F1-0BC1A72F4C85}">
      <dgm:prSet/>
      <dgm:spPr/>
      <dgm:t>
        <a:bodyPr/>
        <a:lstStyle/>
        <a:p>
          <a:endParaRPr lang="en-US"/>
        </a:p>
      </dgm:t>
    </dgm:pt>
    <dgm:pt modelId="{3866E765-C87B-4E86-BBBA-554489D1A3DD}">
      <dgm:prSet phldrT="[Text]" custT="1"/>
      <dgm:spPr/>
      <dgm:t>
        <a:bodyPr/>
        <a:lstStyle/>
        <a:p>
          <a:r>
            <a:rPr lang="en-US" sz="3200" dirty="0" smtClean="0"/>
            <a:t>Items/ Services</a:t>
          </a:r>
          <a:endParaRPr lang="en-US" sz="3200" dirty="0"/>
        </a:p>
      </dgm:t>
    </dgm:pt>
    <dgm:pt modelId="{56F91DA3-B607-4B2B-B502-3F3C948891D1}" type="parTrans" cxnId="{3631B4C1-BB3F-4B52-ABAE-BD4C16F2F9C5}">
      <dgm:prSet/>
      <dgm:spPr/>
      <dgm:t>
        <a:bodyPr/>
        <a:lstStyle/>
        <a:p>
          <a:endParaRPr lang="en-US"/>
        </a:p>
      </dgm:t>
    </dgm:pt>
    <dgm:pt modelId="{1D54FA1A-D8A6-4BDB-9D62-702405DABB4E}" type="sibTrans" cxnId="{3631B4C1-BB3F-4B52-ABAE-BD4C16F2F9C5}">
      <dgm:prSet/>
      <dgm:spPr/>
      <dgm:t>
        <a:bodyPr/>
        <a:lstStyle/>
        <a:p>
          <a:endParaRPr lang="en-US"/>
        </a:p>
      </dgm:t>
    </dgm:pt>
    <dgm:pt modelId="{88E0FE38-5131-42CC-862B-4423CFED4916}">
      <dgm:prSet phldrT="[Text]" custT="1"/>
      <dgm:spPr/>
      <dgm:t>
        <a:bodyPr/>
        <a:lstStyle/>
        <a:p>
          <a:r>
            <a:rPr lang="en-US" sz="3200" dirty="0" smtClean="0"/>
            <a:t>Terms</a:t>
          </a:r>
          <a:endParaRPr lang="en-US" sz="3200" dirty="0"/>
        </a:p>
      </dgm:t>
    </dgm:pt>
    <dgm:pt modelId="{DB6C7D61-F1E5-4457-9681-C5E2E8D3E10C}" type="parTrans" cxnId="{C5693C4B-289F-4AD9-A3E1-DED858B7F255}">
      <dgm:prSet/>
      <dgm:spPr/>
      <dgm:t>
        <a:bodyPr/>
        <a:lstStyle/>
        <a:p>
          <a:endParaRPr lang="en-US"/>
        </a:p>
      </dgm:t>
    </dgm:pt>
    <dgm:pt modelId="{97092107-41A3-492D-8317-28F89E6BD185}" type="sibTrans" cxnId="{C5693C4B-289F-4AD9-A3E1-DED858B7F255}">
      <dgm:prSet/>
      <dgm:spPr/>
      <dgm:t>
        <a:bodyPr/>
        <a:lstStyle/>
        <a:p>
          <a:endParaRPr lang="en-US"/>
        </a:p>
      </dgm:t>
    </dgm:pt>
    <dgm:pt modelId="{FF37EB2A-572B-4760-846D-7770783EAE71}">
      <dgm:prSet phldrT="[Text]" custT="1"/>
      <dgm:spPr/>
      <dgm:t>
        <a:bodyPr/>
        <a:lstStyle/>
        <a:p>
          <a:r>
            <a:rPr lang="en-US" sz="3200" smtClean="0"/>
            <a:t>Conditions</a:t>
          </a:r>
          <a:endParaRPr lang="en-US" sz="3200" dirty="0"/>
        </a:p>
      </dgm:t>
    </dgm:pt>
    <dgm:pt modelId="{3C50197C-7845-4817-990B-3E94B3C1A1C2}" type="parTrans" cxnId="{DF8DC43F-9064-43F6-83E9-DAC691C3B494}">
      <dgm:prSet/>
      <dgm:spPr/>
    </dgm:pt>
    <dgm:pt modelId="{E7DBEEFB-79C3-4F2F-B451-A961CDAB83AE}" type="sibTrans" cxnId="{DF8DC43F-9064-43F6-83E9-DAC691C3B494}">
      <dgm:prSet/>
      <dgm:spPr/>
    </dgm:pt>
    <dgm:pt modelId="{C3B21C6F-D2A1-4AE3-A07E-8FD74233B4E2}" type="pres">
      <dgm:prSet presAssocID="{0F5909B1-8C23-4DEC-8A42-9DC58E6F39CC}" presName="cycle" presStyleCnt="0">
        <dgm:presLayoutVars>
          <dgm:chMax val="1"/>
          <dgm:dir/>
          <dgm:animLvl val="ctr"/>
          <dgm:resizeHandles val="exact"/>
        </dgm:presLayoutVars>
      </dgm:prSet>
      <dgm:spPr/>
      <dgm:t>
        <a:bodyPr/>
        <a:lstStyle/>
        <a:p>
          <a:endParaRPr lang="en-US"/>
        </a:p>
      </dgm:t>
    </dgm:pt>
    <dgm:pt modelId="{125550B7-065B-4055-B2B5-CADF68D1C3D4}" type="pres">
      <dgm:prSet presAssocID="{B0EFB421-CB9C-4787-95D5-E006A47B7BCF}" presName="centerShape" presStyleLbl="node0" presStyleIdx="0" presStyleCnt="1"/>
      <dgm:spPr/>
      <dgm:t>
        <a:bodyPr/>
        <a:lstStyle/>
        <a:p>
          <a:endParaRPr lang="en-US"/>
        </a:p>
      </dgm:t>
    </dgm:pt>
    <dgm:pt modelId="{EF080A6F-5D56-4FD3-9947-5A26FF31689D}" type="pres">
      <dgm:prSet presAssocID="{DB6C7D61-F1E5-4457-9681-C5E2E8D3E10C}" presName="parTrans" presStyleLbl="bgSibTrans2D1" presStyleIdx="0" presStyleCnt="3"/>
      <dgm:spPr/>
      <dgm:t>
        <a:bodyPr/>
        <a:lstStyle/>
        <a:p>
          <a:endParaRPr lang="en-US"/>
        </a:p>
      </dgm:t>
    </dgm:pt>
    <dgm:pt modelId="{B3DEB669-B15E-4CC7-838D-4DCFCFCDE04D}" type="pres">
      <dgm:prSet presAssocID="{88E0FE38-5131-42CC-862B-4423CFED4916}" presName="node" presStyleLbl="node1" presStyleIdx="0" presStyleCnt="3">
        <dgm:presLayoutVars>
          <dgm:bulletEnabled val="1"/>
        </dgm:presLayoutVars>
      </dgm:prSet>
      <dgm:spPr/>
      <dgm:t>
        <a:bodyPr/>
        <a:lstStyle/>
        <a:p>
          <a:endParaRPr lang="en-US"/>
        </a:p>
      </dgm:t>
    </dgm:pt>
    <dgm:pt modelId="{D34B255D-7C4B-4898-92D5-26D953E7F70F}" type="pres">
      <dgm:prSet presAssocID="{3C50197C-7845-4817-990B-3E94B3C1A1C2}" presName="parTrans" presStyleLbl="bgSibTrans2D1" presStyleIdx="1" presStyleCnt="3"/>
      <dgm:spPr/>
    </dgm:pt>
    <dgm:pt modelId="{0C734A31-7379-44D4-85A8-1313E7A6EED5}" type="pres">
      <dgm:prSet presAssocID="{FF37EB2A-572B-4760-846D-7770783EAE71}" presName="node" presStyleLbl="node1" presStyleIdx="1" presStyleCnt="3">
        <dgm:presLayoutVars>
          <dgm:bulletEnabled val="1"/>
        </dgm:presLayoutVars>
      </dgm:prSet>
      <dgm:spPr/>
      <dgm:t>
        <a:bodyPr/>
        <a:lstStyle/>
        <a:p>
          <a:endParaRPr lang="en-US"/>
        </a:p>
      </dgm:t>
    </dgm:pt>
    <dgm:pt modelId="{E250DDD4-CF68-4A88-A373-8C3F306637DA}" type="pres">
      <dgm:prSet presAssocID="{56F91DA3-B607-4B2B-B502-3F3C948891D1}" presName="parTrans" presStyleLbl="bgSibTrans2D1" presStyleIdx="2" presStyleCnt="3"/>
      <dgm:spPr/>
      <dgm:t>
        <a:bodyPr/>
        <a:lstStyle/>
        <a:p>
          <a:endParaRPr lang="en-US"/>
        </a:p>
      </dgm:t>
    </dgm:pt>
    <dgm:pt modelId="{E5EFBCCA-57B6-4F42-BB64-A727FC609AF8}" type="pres">
      <dgm:prSet presAssocID="{3866E765-C87B-4E86-BBBA-554489D1A3DD}" presName="node" presStyleLbl="node1" presStyleIdx="2" presStyleCnt="3">
        <dgm:presLayoutVars>
          <dgm:bulletEnabled val="1"/>
        </dgm:presLayoutVars>
      </dgm:prSet>
      <dgm:spPr/>
      <dgm:t>
        <a:bodyPr/>
        <a:lstStyle/>
        <a:p>
          <a:endParaRPr lang="en-US"/>
        </a:p>
      </dgm:t>
    </dgm:pt>
  </dgm:ptLst>
  <dgm:cxnLst>
    <dgm:cxn modelId="{485D9E0C-2625-4C2A-B433-3EDCB4419C22}" type="presOf" srcId="{B0EFB421-CB9C-4787-95D5-E006A47B7BCF}" destId="{125550B7-065B-4055-B2B5-CADF68D1C3D4}" srcOrd="0" destOrd="0" presId="urn:microsoft.com/office/officeart/2005/8/layout/radial4"/>
    <dgm:cxn modelId="{DF8DC43F-9064-43F6-83E9-DAC691C3B494}" srcId="{B0EFB421-CB9C-4787-95D5-E006A47B7BCF}" destId="{FF37EB2A-572B-4760-846D-7770783EAE71}" srcOrd="1" destOrd="0" parTransId="{3C50197C-7845-4817-990B-3E94B3C1A1C2}" sibTransId="{E7DBEEFB-79C3-4F2F-B451-A961CDAB83AE}"/>
    <dgm:cxn modelId="{3BB69EBC-84C0-4910-AF5D-70D3B7C757B2}" type="presOf" srcId="{3C50197C-7845-4817-990B-3E94B3C1A1C2}" destId="{D34B255D-7C4B-4898-92D5-26D953E7F70F}" srcOrd="0" destOrd="0" presId="urn:microsoft.com/office/officeart/2005/8/layout/radial4"/>
    <dgm:cxn modelId="{79ADE17A-3826-4358-859D-DC87BFA576C3}" type="presOf" srcId="{DB6C7D61-F1E5-4457-9681-C5E2E8D3E10C}" destId="{EF080A6F-5D56-4FD3-9947-5A26FF31689D}" srcOrd="0" destOrd="0" presId="urn:microsoft.com/office/officeart/2005/8/layout/radial4"/>
    <dgm:cxn modelId="{C5693C4B-289F-4AD9-A3E1-DED858B7F255}" srcId="{B0EFB421-CB9C-4787-95D5-E006A47B7BCF}" destId="{88E0FE38-5131-42CC-862B-4423CFED4916}" srcOrd="0" destOrd="0" parTransId="{DB6C7D61-F1E5-4457-9681-C5E2E8D3E10C}" sibTransId="{97092107-41A3-492D-8317-28F89E6BD185}"/>
    <dgm:cxn modelId="{90E3BB49-765C-4649-A417-DAF15B5EC65C}" type="presOf" srcId="{0F5909B1-8C23-4DEC-8A42-9DC58E6F39CC}" destId="{C3B21C6F-D2A1-4AE3-A07E-8FD74233B4E2}" srcOrd="0" destOrd="0" presId="urn:microsoft.com/office/officeart/2005/8/layout/radial4"/>
    <dgm:cxn modelId="{6B0FC299-7B12-4927-BF19-F97820E1F5FF}" type="presOf" srcId="{3866E765-C87B-4E86-BBBA-554489D1A3DD}" destId="{E5EFBCCA-57B6-4F42-BB64-A727FC609AF8}" srcOrd="0" destOrd="0" presId="urn:microsoft.com/office/officeart/2005/8/layout/radial4"/>
    <dgm:cxn modelId="{3631B4C1-BB3F-4B52-ABAE-BD4C16F2F9C5}" srcId="{B0EFB421-CB9C-4787-95D5-E006A47B7BCF}" destId="{3866E765-C87B-4E86-BBBA-554489D1A3DD}" srcOrd="2" destOrd="0" parTransId="{56F91DA3-B607-4B2B-B502-3F3C948891D1}" sibTransId="{1D54FA1A-D8A6-4BDB-9D62-702405DABB4E}"/>
    <dgm:cxn modelId="{D79B3CC6-0392-45C5-81F2-2700E8B7D2B2}" type="presOf" srcId="{56F91DA3-B607-4B2B-B502-3F3C948891D1}" destId="{E250DDD4-CF68-4A88-A373-8C3F306637DA}" srcOrd="0" destOrd="0" presId="urn:microsoft.com/office/officeart/2005/8/layout/radial4"/>
    <dgm:cxn modelId="{886D1A88-C403-44EF-AE6B-4BC58F48B811}" type="presOf" srcId="{FF37EB2A-572B-4760-846D-7770783EAE71}" destId="{0C734A31-7379-44D4-85A8-1313E7A6EED5}" srcOrd="0" destOrd="0" presId="urn:microsoft.com/office/officeart/2005/8/layout/radial4"/>
    <dgm:cxn modelId="{E5BCD680-567A-49CB-8688-6B41F760F4C3}" type="presOf" srcId="{88E0FE38-5131-42CC-862B-4423CFED4916}" destId="{B3DEB669-B15E-4CC7-838D-4DCFCFCDE04D}" srcOrd="0" destOrd="0" presId="urn:microsoft.com/office/officeart/2005/8/layout/radial4"/>
    <dgm:cxn modelId="{7AAEC55B-D7D3-4B0E-87F1-0BC1A72F4C85}" srcId="{0F5909B1-8C23-4DEC-8A42-9DC58E6F39CC}" destId="{B0EFB421-CB9C-4787-95D5-E006A47B7BCF}" srcOrd="0" destOrd="0" parTransId="{85BFB2F6-D1E9-4197-B8DB-CA4CA3B10617}" sibTransId="{466C337D-1064-4303-AC8D-A2493FBB006C}"/>
    <dgm:cxn modelId="{EB691B0E-2278-4801-8AEB-129A72FB779B}" type="presParOf" srcId="{C3B21C6F-D2A1-4AE3-A07E-8FD74233B4E2}" destId="{125550B7-065B-4055-B2B5-CADF68D1C3D4}" srcOrd="0" destOrd="0" presId="urn:microsoft.com/office/officeart/2005/8/layout/radial4"/>
    <dgm:cxn modelId="{434528CC-EFA8-4F89-A266-5CD181D471A8}" type="presParOf" srcId="{C3B21C6F-D2A1-4AE3-A07E-8FD74233B4E2}" destId="{EF080A6F-5D56-4FD3-9947-5A26FF31689D}" srcOrd="1" destOrd="0" presId="urn:microsoft.com/office/officeart/2005/8/layout/radial4"/>
    <dgm:cxn modelId="{61C870FC-2C75-4105-B48A-6437BD5CB52C}" type="presParOf" srcId="{C3B21C6F-D2A1-4AE3-A07E-8FD74233B4E2}" destId="{B3DEB669-B15E-4CC7-838D-4DCFCFCDE04D}" srcOrd="2" destOrd="0" presId="urn:microsoft.com/office/officeart/2005/8/layout/radial4"/>
    <dgm:cxn modelId="{FA1A60A6-B2D7-41B7-A8CF-643AA7E308F3}" type="presParOf" srcId="{C3B21C6F-D2A1-4AE3-A07E-8FD74233B4E2}" destId="{D34B255D-7C4B-4898-92D5-26D953E7F70F}" srcOrd="3" destOrd="0" presId="urn:microsoft.com/office/officeart/2005/8/layout/radial4"/>
    <dgm:cxn modelId="{1109988F-9C53-465D-83A1-EFD8416A47CB}" type="presParOf" srcId="{C3B21C6F-D2A1-4AE3-A07E-8FD74233B4E2}" destId="{0C734A31-7379-44D4-85A8-1313E7A6EED5}" srcOrd="4" destOrd="0" presId="urn:microsoft.com/office/officeart/2005/8/layout/radial4"/>
    <dgm:cxn modelId="{BBF77BFC-F1F8-4E1C-9390-D535F6E4D3CE}" type="presParOf" srcId="{C3B21C6F-D2A1-4AE3-A07E-8FD74233B4E2}" destId="{E250DDD4-CF68-4A88-A373-8C3F306637DA}" srcOrd="5" destOrd="0" presId="urn:microsoft.com/office/officeart/2005/8/layout/radial4"/>
    <dgm:cxn modelId="{7F02BA9D-0E69-45B0-BAA1-35CB41067186}" type="presParOf" srcId="{C3B21C6F-D2A1-4AE3-A07E-8FD74233B4E2}" destId="{E5EFBCCA-57B6-4F42-BB64-A727FC609AF8}"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C2B57F-986C-4761-A0F0-9A7B44763C76}" type="doc">
      <dgm:prSet loTypeId="urn:microsoft.com/office/officeart/2005/8/layout/target2" loCatId="relationship" qsTypeId="urn:microsoft.com/office/officeart/2005/8/quickstyle/simple1" qsCatId="simple" csTypeId="urn:microsoft.com/office/officeart/2005/8/colors/accent1_2" csCatId="accent1" phldr="1"/>
      <dgm:spPr/>
    </dgm:pt>
    <dgm:pt modelId="{962459EE-CE47-4F41-BB36-6372B22A7E55}">
      <dgm:prSet phldrT="[Text]"/>
      <dgm:spPr/>
      <dgm:t>
        <a:bodyPr/>
        <a:lstStyle/>
        <a:p>
          <a:r>
            <a:rPr lang="en-US" dirty="0" smtClean="0"/>
            <a:t>Schedule</a:t>
          </a:r>
          <a:endParaRPr lang="en-US" dirty="0"/>
        </a:p>
      </dgm:t>
    </dgm:pt>
    <dgm:pt modelId="{B1D41634-3664-4162-88AF-795EF051844C}" type="parTrans" cxnId="{72F3B99D-0E07-44D9-951F-0917B2A7EAE4}">
      <dgm:prSet/>
      <dgm:spPr/>
      <dgm:t>
        <a:bodyPr/>
        <a:lstStyle/>
        <a:p>
          <a:endParaRPr lang="en-US"/>
        </a:p>
      </dgm:t>
    </dgm:pt>
    <dgm:pt modelId="{B318A461-C57C-4CF3-B686-9491B7F84CE2}" type="sibTrans" cxnId="{72F3B99D-0E07-44D9-951F-0917B2A7EAE4}">
      <dgm:prSet/>
      <dgm:spPr/>
      <dgm:t>
        <a:bodyPr/>
        <a:lstStyle/>
        <a:p>
          <a:endParaRPr lang="en-US"/>
        </a:p>
      </dgm:t>
    </dgm:pt>
    <dgm:pt modelId="{A80A5A46-94AC-4C6E-B7B4-653CAD7547B8}">
      <dgm:prSet phldrT="[Text]"/>
      <dgm:spPr/>
      <dgm:t>
        <a:bodyPr/>
        <a:lstStyle/>
        <a:p>
          <a:r>
            <a:rPr lang="en-US" dirty="0" smtClean="0"/>
            <a:t>Special Item Number</a:t>
          </a:r>
          <a:endParaRPr lang="en-US" dirty="0"/>
        </a:p>
      </dgm:t>
    </dgm:pt>
    <dgm:pt modelId="{81BF0A4B-E6B5-41E0-BC56-CFDAE71B7565}" type="parTrans" cxnId="{80410442-46E9-4282-ACBB-3717CF0724F4}">
      <dgm:prSet/>
      <dgm:spPr/>
      <dgm:t>
        <a:bodyPr/>
        <a:lstStyle/>
        <a:p>
          <a:endParaRPr lang="en-US"/>
        </a:p>
      </dgm:t>
    </dgm:pt>
    <dgm:pt modelId="{611182F3-F77D-4D27-8E09-388F45D7FBE9}" type="sibTrans" cxnId="{80410442-46E9-4282-ACBB-3717CF0724F4}">
      <dgm:prSet/>
      <dgm:spPr/>
      <dgm:t>
        <a:bodyPr/>
        <a:lstStyle/>
        <a:p>
          <a:endParaRPr lang="en-US"/>
        </a:p>
      </dgm:t>
    </dgm:pt>
    <dgm:pt modelId="{0BB50A48-1527-43BC-B57D-7EDC347330FA}">
      <dgm:prSet/>
      <dgm:spPr/>
      <dgm:t>
        <a:bodyPr/>
        <a:lstStyle/>
        <a:p>
          <a:r>
            <a:rPr lang="en-US" dirty="0" smtClean="0"/>
            <a:t>On your approved GSA Pricelist</a:t>
          </a:r>
          <a:endParaRPr lang="en-US" dirty="0"/>
        </a:p>
      </dgm:t>
    </dgm:pt>
    <dgm:pt modelId="{46EAE7D9-9B31-4FE9-8F5E-C8D9DAFCF786}" type="parTrans" cxnId="{F90F3408-5CC4-4115-ADA0-2A1FACC73ACD}">
      <dgm:prSet/>
      <dgm:spPr/>
      <dgm:t>
        <a:bodyPr/>
        <a:lstStyle/>
        <a:p>
          <a:endParaRPr lang="en-US"/>
        </a:p>
      </dgm:t>
    </dgm:pt>
    <dgm:pt modelId="{D4F296B4-314C-445E-8C13-5E1E9D1433D8}" type="sibTrans" cxnId="{F90F3408-5CC4-4115-ADA0-2A1FACC73ACD}">
      <dgm:prSet/>
      <dgm:spPr/>
      <dgm:t>
        <a:bodyPr/>
        <a:lstStyle/>
        <a:p>
          <a:endParaRPr lang="en-US"/>
        </a:p>
      </dgm:t>
    </dgm:pt>
    <dgm:pt modelId="{0787A459-7ADB-4DF9-A485-00D7C3FF5E51}">
      <dgm:prSet phldrT="[Text]"/>
      <dgm:spPr/>
      <dgm:t>
        <a:bodyPr/>
        <a:lstStyle/>
        <a:p>
          <a:r>
            <a:rPr lang="en-US" dirty="0" smtClean="0"/>
            <a:t>Commercial Pricelist</a:t>
          </a:r>
          <a:endParaRPr lang="en-US" dirty="0"/>
        </a:p>
      </dgm:t>
    </dgm:pt>
    <dgm:pt modelId="{164B006E-9543-47C1-AA7F-3210B8EEC77E}" type="parTrans" cxnId="{A68D191B-9E7B-4413-B87A-90680DBFF6A9}">
      <dgm:prSet/>
      <dgm:spPr/>
      <dgm:t>
        <a:bodyPr/>
        <a:lstStyle/>
        <a:p>
          <a:endParaRPr lang="en-US"/>
        </a:p>
      </dgm:t>
    </dgm:pt>
    <dgm:pt modelId="{CD0DE9B2-73A7-4ED2-B3BD-56FFD1964D3F}" type="sibTrans" cxnId="{A68D191B-9E7B-4413-B87A-90680DBFF6A9}">
      <dgm:prSet/>
      <dgm:spPr/>
      <dgm:t>
        <a:bodyPr/>
        <a:lstStyle/>
        <a:p>
          <a:endParaRPr lang="en-US"/>
        </a:p>
      </dgm:t>
    </dgm:pt>
    <dgm:pt modelId="{90579DD7-BF02-4187-BEAD-A6B507AB3154}" type="pres">
      <dgm:prSet presAssocID="{FAC2B57F-986C-4761-A0F0-9A7B44763C76}" presName="Name0" presStyleCnt="0">
        <dgm:presLayoutVars>
          <dgm:chMax val="3"/>
          <dgm:chPref val="1"/>
          <dgm:dir/>
          <dgm:animLvl val="lvl"/>
          <dgm:resizeHandles/>
        </dgm:presLayoutVars>
      </dgm:prSet>
      <dgm:spPr/>
    </dgm:pt>
    <dgm:pt modelId="{36E8AC68-1064-4B33-BFCA-FA46DDCD1A82}" type="pres">
      <dgm:prSet presAssocID="{FAC2B57F-986C-4761-A0F0-9A7B44763C76}" presName="outerBox" presStyleCnt="0"/>
      <dgm:spPr/>
    </dgm:pt>
    <dgm:pt modelId="{C350867C-E4D3-4107-849D-73D202DF57F8}" type="pres">
      <dgm:prSet presAssocID="{FAC2B57F-986C-4761-A0F0-9A7B44763C76}" presName="outerBoxParent" presStyleLbl="node1" presStyleIdx="0" presStyleCnt="3"/>
      <dgm:spPr/>
      <dgm:t>
        <a:bodyPr/>
        <a:lstStyle/>
        <a:p>
          <a:endParaRPr lang="en-US"/>
        </a:p>
      </dgm:t>
    </dgm:pt>
    <dgm:pt modelId="{C7A2B009-BB4C-420C-ABAF-EA6498A0E7D9}" type="pres">
      <dgm:prSet presAssocID="{FAC2B57F-986C-4761-A0F0-9A7B44763C76}" presName="outerBoxChildren" presStyleCnt="0"/>
      <dgm:spPr/>
    </dgm:pt>
    <dgm:pt modelId="{EEBB90B2-16BF-4192-80AC-8262A6AE9CD9}" type="pres">
      <dgm:prSet presAssocID="{FAC2B57F-986C-4761-A0F0-9A7B44763C76}" presName="middleBox" presStyleCnt="0"/>
      <dgm:spPr/>
    </dgm:pt>
    <dgm:pt modelId="{79EA7F37-8449-4EBF-9702-0DE421071328}" type="pres">
      <dgm:prSet presAssocID="{FAC2B57F-986C-4761-A0F0-9A7B44763C76}" presName="middleBoxParent" presStyleLbl="node1" presStyleIdx="1" presStyleCnt="3"/>
      <dgm:spPr/>
      <dgm:t>
        <a:bodyPr/>
        <a:lstStyle/>
        <a:p>
          <a:endParaRPr lang="en-US"/>
        </a:p>
      </dgm:t>
    </dgm:pt>
    <dgm:pt modelId="{0F019493-54E8-4002-99C6-B1E85091DD65}" type="pres">
      <dgm:prSet presAssocID="{FAC2B57F-986C-4761-A0F0-9A7B44763C76}" presName="middleBoxChildren" presStyleCnt="0"/>
      <dgm:spPr/>
    </dgm:pt>
    <dgm:pt modelId="{51702AE1-9E09-4819-823C-64124A05F3F4}" type="pres">
      <dgm:prSet presAssocID="{FAC2B57F-986C-4761-A0F0-9A7B44763C76}" presName="centerBox" presStyleCnt="0"/>
      <dgm:spPr/>
    </dgm:pt>
    <dgm:pt modelId="{F705FA76-442F-45AD-8FE8-B78B43A746C5}" type="pres">
      <dgm:prSet presAssocID="{FAC2B57F-986C-4761-A0F0-9A7B44763C76}" presName="centerBoxParent" presStyleLbl="node1" presStyleIdx="2" presStyleCnt="3"/>
      <dgm:spPr/>
      <dgm:t>
        <a:bodyPr/>
        <a:lstStyle/>
        <a:p>
          <a:endParaRPr lang="en-US"/>
        </a:p>
      </dgm:t>
    </dgm:pt>
    <dgm:pt modelId="{9A5CBD78-D00D-4D15-B60F-CB5A046FEEF1}" type="pres">
      <dgm:prSet presAssocID="{FAC2B57F-986C-4761-A0F0-9A7B44763C76}" presName="centerBoxChildren" presStyleCnt="0"/>
      <dgm:spPr/>
    </dgm:pt>
    <dgm:pt modelId="{B8217B08-01E0-4061-B85A-E551E319AFC8}" type="pres">
      <dgm:prSet presAssocID="{0BB50A48-1527-43BC-B57D-7EDC347330FA}" presName="cChild" presStyleLbl="fgAcc1" presStyleIdx="0" presStyleCnt="1">
        <dgm:presLayoutVars>
          <dgm:bulletEnabled val="1"/>
        </dgm:presLayoutVars>
      </dgm:prSet>
      <dgm:spPr/>
      <dgm:t>
        <a:bodyPr/>
        <a:lstStyle/>
        <a:p>
          <a:endParaRPr lang="en-US"/>
        </a:p>
      </dgm:t>
    </dgm:pt>
  </dgm:ptLst>
  <dgm:cxnLst>
    <dgm:cxn modelId="{80410442-46E9-4282-ACBB-3717CF0724F4}" srcId="{FAC2B57F-986C-4761-A0F0-9A7B44763C76}" destId="{A80A5A46-94AC-4C6E-B7B4-653CAD7547B8}" srcOrd="2" destOrd="0" parTransId="{81BF0A4B-E6B5-41E0-BC56-CFDAE71B7565}" sibTransId="{611182F3-F77D-4D27-8E09-388F45D7FBE9}"/>
    <dgm:cxn modelId="{1A605FF9-6774-42B7-B10C-D1A3A66FC2B4}" type="presOf" srcId="{FAC2B57F-986C-4761-A0F0-9A7B44763C76}" destId="{90579DD7-BF02-4187-BEAD-A6B507AB3154}" srcOrd="0" destOrd="0" presId="urn:microsoft.com/office/officeart/2005/8/layout/target2"/>
    <dgm:cxn modelId="{F90F3408-5CC4-4115-ADA0-2A1FACC73ACD}" srcId="{A80A5A46-94AC-4C6E-B7B4-653CAD7547B8}" destId="{0BB50A48-1527-43BC-B57D-7EDC347330FA}" srcOrd="0" destOrd="0" parTransId="{46EAE7D9-9B31-4FE9-8F5E-C8D9DAFCF786}" sibTransId="{D4F296B4-314C-445E-8C13-5E1E9D1433D8}"/>
    <dgm:cxn modelId="{EEFFE7E8-8A36-4FE2-9E5E-E35D0BD28291}" type="presOf" srcId="{962459EE-CE47-4F41-BB36-6372B22A7E55}" destId="{79EA7F37-8449-4EBF-9702-0DE421071328}" srcOrd="0" destOrd="0" presId="urn:microsoft.com/office/officeart/2005/8/layout/target2"/>
    <dgm:cxn modelId="{F56CDD83-AFB1-407D-A0A9-FFA04AC12704}" type="presOf" srcId="{0BB50A48-1527-43BC-B57D-7EDC347330FA}" destId="{B8217B08-01E0-4061-B85A-E551E319AFC8}" srcOrd="0" destOrd="0" presId="urn:microsoft.com/office/officeart/2005/8/layout/target2"/>
    <dgm:cxn modelId="{A68D191B-9E7B-4413-B87A-90680DBFF6A9}" srcId="{FAC2B57F-986C-4761-A0F0-9A7B44763C76}" destId="{0787A459-7ADB-4DF9-A485-00D7C3FF5E51}" srcOrd="0" destOrd="0" parTransId="{164B006E-9543-47C1-AA7F-3210B8EEC77E}" sibTransId="{CD0DE9B2-73A7-4ED2-B3BD-56FFD1964D3F}"/>
    <dgm:cxn modelId="{2A95F5CD-20E6-4876-93E0-CF2FFACCA999}" type="presOf" srcId="{0787A459-7ADB-4DF9-A485-00D7C3FF5E51}" destId="{C350867C-E4D3-4107-849D-73D202DF57F8}" srcOrd="0" destOrd="0" presId="urn:microsoft.com/office/officeart/2005/8/layout/target2"/>
    <dgm:cxn modelId="{65A10452-8D16-44DB-B0E9-3BE82178649F}" type="presOf" srcId="{A80A5A46-94AC-4C6E-B7B4-653CAD7547B8}" destId="{F705FA76-442F-45AD-8FE8-B78B43A746C5}" srcOrd="0" destOrd="0" presId="urn:microsoft.com/office/officeart/2005/8/layout/target2"/>
    <dgm:cxn modelId="{72F3B99D-0E07-44D9-951F-0917B2A7EAE4}" srcId="{FAC2B57F-986C-4761-A0F0-9A7B44763C76}" destId="{962459EE-CE47-4F41-BB36-6372B22A7E55}" srcOrd="1" destOrd="0" parTransId="{B1D41634-3664-4162-88AF-795EF051844C}" sibTransId="{B318A461-C57C-4CF3-B686-9491B7F84CE2}"/>
    <dgm:cxn modelId="{CF67534A-F6D5-4E93-BA76-5D6EB54ADF1C}" type="presParOf" srcId="{90579DD7-BF02-4187-BEAD-A6B507AB3154}" destId="{36E8AC68-1064-4B33-BFCA-FA46DDCD1A82}" srcOrd="0" destOrd="0" presId="urn:microsoft.com/office/officeart/2005/8/layout/target2"/>
    <dgm:cxn modelId="{108106D4-121C-45A6-80E2-9959AD16F601}" type="presParOf" srcId="{36E8AC68-1064-4B33-BFCA-FA46DDCD1A82}" destId="{C350867C-E4D3-4107-849D-73D202DF57F8}" srcOrd="0" destOrd="0" presId="urn:microsoft.com/office/officeart/2005/8/layout/target2"/>
    <dgm:cxn modelId="{167F7389-18E9-4162-985F-97D151DB1D03}" type="presParOf" srcId="{36E8AC68-1064-4B33-BFCA-FA46DDCD1A82}" destId="{C7A2B009-BB4C-420C-ABAF-EA6498A0E7D9}" srcOrd="1" destOrd="0" presId="urn:microsoft.com/office/officeart/2005/8/layout/target2"/>
    <dgm:cxn modelId="{5F1E340A-5815-4AB3-8DCD-1E8CE64E6497}" type="presParOf" srcId="{90579DD7-BF02-4187-BEAD-A6B507AB3154}" destId="{EEBB90B2-16BF-4192-80AC-8262A6AE9CD9}" srcOrd="1" destOrd="0" presId="urn:microsoft.com/office/officeart/2005/8/layout/target2"/>
    <dgm:cxn modelId="{81792192-CB24-434E-8302-53444B5C8F2D}" type="presParOf" srcId="{EEBB90B2-16BF-4192-80AC-8262A6AE9CD9}" destId="{79EA7F37-8449-4EBF-9702-0DE421071328}" srcOrd="0" destOrd="0" presId="urn:microsoft.com/office/officeart/2005/8/layout/target2"/>
    <dgm:cxn modelId="{E8A4C9FF-ED93-4F2D-854B-E9F52CD8A705}" type="presParOf" srcId="{EEBB90B2-16BF-4192-80AC-8262A6AE9CD9}" destId="{0F019493-54E8-4002-99C6-B1E85091DD65}" srcOrd="1" destOrd="0" presId="urn:microsoft.com/office/officeart/2005/8/layout/target2"/>
    <dgm:cxn modelId="{CC165024-4A21-440E-816D-39688FE26101}" type="presParOf" srcId="{90579DD7-BF02-4187-BEAD-A6B507AB3154}" destId="{51702AE1-9E09-4819-823C-64124A05F3F4}" srcOrd="2" destOrd="0" presId="urn:microsoft.com/office/officeart/2005/8/layout/target2"/>
    <dgm:cxn modelId="{40F65BDA-0DD0-47DC-8EA3-B93AD3BA3DD2}" type="presParOf" srcId="{51702AE1-9E09-4819-823C-64124A05F3F4}" destId="{F705FA76-442F-45AD-8FE8-B78B43A746C5}" srcOrd="0" destOrd="0" presId="urn:microsoft.com/office/officeart/2005/8/layout/target2"/>
    <dgm:cxn modelId="{2D8D2151-4C43-4DE6-A100-8AED1E6873ED}" type="presParOf" srcId="{51702AE1-9E09-4819-823C-64124A05F3F4}" destId="{9A5CBD78-D00D-4D15-B60F-CB5A046FEEF1}" srcOrd="1" destOrd="0" presId="urn:microsoft.com/office/officeart/2005/8/layout/target2"/>
    <dgm:cxn modelId="{147D2FAB-2A86-4CA2-92C2-6FC4C762D9B8}" type="presParOf" srcId="{9A5CBD78-D00D-4D15-B60F-CB5A046FEEF1}" destId="{B8217B08-01E0-4061-B85A-E551E319AFC8}" srcOrd="0" destOrd="0" presId="urn:microsoft.com/office/officeart/2005/8/layout/targe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0257314-1D88-4B12-888B-01FF90EF7330}"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E1206AAA-920E-4AC0-B25C-FC6278B21ED3}">
      <dgm:prSet phldrT="[Text]"/>
      <dgm:spPr/>
      <dgm:t>
        <a:bodyPr/>
        <a:lstStyle/>
        <a:p>
          <a:r>
            <a:rPr lang="en-US" dirty="0" smtClean="0"/>
            <a:t>GSA Pricelist</a:t>
          </a:r>
          <a:endParaRPr lang="en-US" dirty="0"/>
        </a:p>
      </dgm:t>
    </dgm:pt>
    <dgm:pt modelId="{8670E36A-7EF2-4E9C-B494-A255608C689F}" type="parTrans" cxnId="{8822868C-46F1-44E3-B8CB-D387C283B92D}">
      <dgm:prSet/>
      <dgm:spPr/>
      <dgm:t>
        <a:bodyPr/>
        <a:lstStyle/>
        <a:p>
          <a:endParaRPr lang="en-US"/>
        </a:p>
      </dgm:t>
    </dgm:pt>
    <dgm:pt modelId="{BA508C93-A38E-464B-9F2B-9F63AAD4B358}" type="sibTrans" cxnId="{8822868C-46F1-44E3-B8CB-D387C283B92D}">
      <dgm:prSet/>
      <dgm:spPr/>
      <dgm:t>
        <a:bodyPr/>
        <a:lstStyle/>
        <a:p>
          <a:endParaRPr lang="en-US"/>
        </a:p>
      </dgm:t>
    </dgm:pt>
    <dgm:pt modelId="{CF4641AC-971E-4867-A817-B0C4C88AE6F6}">
      <dgm:prSet phldrT="[Text]"/>
      <dgm:spPr/>
      <dgm:t>
        <a:bodyPr/>
        <a:lstStyle/>
        <a:p>
          <a:r>
            <a:rPr lang="en-US" dirty="0" smtClean="0"/>
            <a:t>Commercial Pricelist</a:t>
          </a:r>
          <a:endParaRPr lang="en-US" dirty="0"/>
        </a:p>
      </dgm:t>
    </dgm:pt>
    <dgm:pt modelId="{E8ADE3E2-5BA9-4DD2-95F4-82F57D383DB5}" type="parTrans" cxnId="{B4D9ED0A-FC71-44D5-AB49-F72D38C44549}">
      <dgm:prSet/>
      <dgm:spPr/>
      <dgm:t>
        <a:bodyPr/>
        <a:lstStyle/>
        <a:p>
          <a:endParaRPr lang="en-US"/>
        </a:p>
      </dgm:t>
    </dgm:pt>
    <dgm:pt modelId="{A17CE0FE-BAAC-4D78-BBB1-CB0C930EB1E2}" type="sibTrans" cxnId="{B4D9ED0A-FC71-44D5-AB49-F72D38C44549}">
      <dgm:prSet/>
      <dgm:spPr/>
      <dgm:t>
        <a:bodyPr/>
        <a:lstStyle/>
        <a:p>
          <a:endParaRPr lang="en-US"/>
        </a:p>
      </dgm:t>
    </dgm:pt>
    <dgm:pt modelId="{DB627556-FF36-45EF-B8BE-D605F9B170CE}">
      <dgm:prSet phldrT="[Text]"/>
      <dgm:spPr/>
      <dgm:t>
        <a:bodyPr/>
        <a:lstStyle/>
        <a:p>
          <a:r>
            <a:rPr lang="en-US" dirty="0" smtClean="0"/>
            <a:t>GSA Price</a:t>
          </a:r>
          <a:endParaRPr lang="en-US" dirty="0"/>
        </a:p>
      </dgm:t>
    </dgm:pt>
    <dgm:pt modelId="{8AB31344-556C-4348-AB4F-225364EC1492}" type="parTrans" cxnId="{DB7C6418-2D5F-4BE4-A56A-94A3F013DB01}">
      <dgm:prSet/>
      <dgm:spPr/>
      <dgm:t>
        <a:bodyPr/>
        <a:lstStyle/>
        <a:p>
          <a:endParaRPr lang="en-US"/>
        </a:p>
      </dgm:t>
    </dgm:pt>
    <dgm:pt modelId="{4A0490EB-AEFE-48B2-9E84-927C7FA3AE34}" type="sibTrans" cxnId="{DB7C6418-2D5F-4BE4-A56A-94A3F013DB01}">
      <dgm:prSet/>
      <dgm:spPr/>
      <dgm:t>
        <a:bodyPr/>
        <a:lstStyle/>
        <a:p>
          <a:endParaRPr lang="en-US"/>
        </a:p>
      </dgm:t>
    </dgm:pt>
    <dgm:pt modelId="{A48C7361-2C0F-463F-8969-C636F887A2FE}">
      <dgm:prSet phldrT="[Text]"/>
      <dgm:spPr/>
      <dgm:t>
        <a:bodyPr/>
        <a:lstStyle/>
        <a:p>
          <a:r>
            <a:rPr lang="en-US" dirty="0" smtClean="0"/>
            <a:t>Commercial Discounts</a:t>
          </a:r>
          <a:endParaRPr lang="en-US" dirty="0"/>
        </a:p>
      </dgm:t>
    </dgm:pt>
    <dgm:pt modelId="{1B36B0CA-05DC-43F0-919C-346647D05CA6}" type="parTrans" cxnId="{C57958D2-F49C-4240-8F7B-AD9E46AB41FE}">
      <dgm:prSet/>
      <dgm:spPr/>
      <dgm:t>
        <a:bodyPr/>
        <a:lstStyle/>
        <a:p>
          <a:endParaRPr lang="en-US"/>
        </a:p>
      </dgm:t>
    </dgm:pt>
    <dgm:pt modelId="{E6290796-5010-45D3-9211-DE9D9D761268}" type="sibTrans" cxnId="{C57958D2-F49C-4240-8F7B-AD9E46AB41FE}">
      <dgm:prSet/>
      <dgm:spPr/>
      <dgm:t>
        <a:bodyPr/>
        <a:lstStyle/>
        <a:p>
          <a:endParaRPr lang="en-US"/>
        </a:p>
      </dgm:t>
    </dgm:pt>
    <dgm:pt modelId="{86ACD156-79A3-4295-8C98-2D1E2D334C63}" type="pres">
      <dgm:prSet presAssocID="{20257314-1D88-4B12-888B-01FF90EF7330}" presName="outerComposite" presStyleCnt="0">
        <dgm:presLayoutVars>
          <dgm:chMax val="2"/>
          <dgm:animLvl val="lvl"/>
          <dgm:resizeHandles val="exact"/>
        </dgm:presLayoutVars>
      </dgm:prSet>
      <dgm:spPr/>
      <dgm:t>
        <a:bodyPr/>
        <a:lstStyle/>
        <a:p>
          <a:endParaRPr lang="en-US"/>
        </a:p>
      </dgm:t>
    </dgm:pt>
    <dgm:pt modelId="{E8B1AD93-AF64-4DD5-B1B1-23F3854B5199}" type="pres">
      <dgm:prSet presAssocID="{20257314-1D88-4B12-888B-01FF90EF7330}" presName="dummyMaxCanvas" presStyleCnt="0"/>
      <dgm:spPr/>
    </dgm:pt>
    <dgm:pt modelId="{69451F9F-B64E-43B4-B6D2-F88743D91167}" type="pres">
      <dgm:prSet presAssocID="{20257314-1D88-4B12-888B-01FF90EF7330}" presName="parentComposite" presStyleCnt="0"/>
      <dgm:spPr/>
    </dgm:pt>
    <dgm:pt modelId="{30651A6D-5236-4FF7-BF89-77FCD93E3C4C}" type="pres">
      <dgm:prSet presAssocID="{20257314-1D88-4B12-888B-01FF90EF7330}" presName="parent1" presStyleLbl="alignAccFollowNode1" presStyleIdx="0" presStyleCnt="4" custScaleX="162847" custLinFactNeighborX="-41667">
        <dgm:presLayoutVars>
          <dgm:chMax val="4"/>
        </dgm:presLayoutVars>
      </dgm:prSet>
      <dgm:spPr/>
      <dgm:t>
        <a:bodyPr/>
        <a:lstStyle/>
        <a:p>
          <a:endParaRPr lang="en-US"/>
        </a:p>
      </dgm:t>
    </dgm:pt>
    <dgm:pt modelId="{051F6621-F00D-4A01-89DA-1FFE1B8C6B2D}" type="pres">
      <dgm:prSet presAssocID="{20257314-1D88-4B12-888B-01FF90EF7330}" presName="parent2" presStyleLbl="alignAccFollowNode1" presStyleIdx="1" presStyleCnt="4" custScaleX="162847" custLinFactNeighborX="43055">
        <dgm:presLayoutVars>
          <dgm:chMax val="4"/>
        </dgm:presLayoutVars>
      </dgm:prSet>
      <dgm:spPr/>
      <dgm:t>
        <a:bodyPr/>
        <a:lstStyle/>
        <a:p>
          <a:endParaRPr lang="en-US"/>
        </a:p>
      </dgm:t>
    </dgm:pt>
    <dgm:pt modelId="{ED67279E-342C-40D6-BF30-FB89B8CC34F3}" type="pres">
      <dgm:prSet presAssocID="{20257314-1D88-4B12-888B-01FF90EF7330}" presName="childrenComposite" presStyleCnt="0"/>
      <dgm:spPr/>
    </dgm:pt>
    <dgm:pt modelId="{C1FF3C93-F407-42B1-AF03-C1901E5E34B4}" type="pres">
      <dgm:prSet presAssocID="{20257314-1D88-4B12-888B-01FF90EF7330}" presName="dummyMaxCanvas_ChildArea" presStyleCnt="0"/>
      <dgm:spPr/>
    </dgm:pt>
    <dgm:pt modelId="{6C4DA509-5D73-47D7-B171-200FC1480082}" type="pres">
      <dgm:prSet presAssocID="{20257314-1D88-4B12-888B-01FF90EF7330}" presName="fulcrum" presStyleLbl="alignAccFollowNode1" presStyleIdx="2" presStyleCnt="4"/>
      <dgm:spPr/>
    </dgm:pt>
    <dgm:pt modelId="{02C7BA55-5B64-46D4-B808-FEF75A2DDA69}" type="pres">
      <dgm:prSet presAssocID="{20257314-1D88-4B12-888B-01FF90EF7330}" presName="balance_11" presStyleLbl="alignAccFollowNode1" presStyleIdx="3" presStyleCnt="4" custAng="21174389" custScaleX="162037" custScaleY="112061">
        <dgm:presLayoutVars>
          <dgm:bulletEnabled val="1"/>
        </dgm:presLayoutVars>
      </dgm:prSet>
      <dgm:spPr/>
    </dgm:pt>
    <dgm:pt modelId="{82479A38-A1DC-400F-806E-1C5FB9B70094}" type="pres">
      <dgm:prSet presAssocID="{20257314-1D88-4B12-888B-01FF90EF7330}" presName="left_11_1" presStyleLbl="node1" presStyleIdx="0" presStyleCnt="2" custScaleX="162847" custScaleY="65112" custLinFactNeighborX="-41667" custLinFactNeighborY="17491">
        <dgm:presLayoutVars>
          <dgm:bulletEnabled val="1"/>
        </dgm:presLayoutVars>
      </dgm:prSet>
      <dgm:spPr/>
      <dgm:t>
        <a:bodyPr/>
        <a:lstStyle/>
        <a:p>
          <a:endParaRPr lang="en-US"/>
        </a:p>
      </dgm:t>
    </dgm:pt>
    <dgm:pt modelId="{A3A5C174-D438-4194-96ED-0BDCBD5885A0}" type="pres">
      <dgm:prSet presAssocID="{20257314-1D88-4B12-888B-01FF90EF7330}" presName="right_11_1" presStyleLbl="node1" presStyleIdx="1" presStyleCnt="2" custScaleX="160071" custScaleY="65112" custLinFactNeighborX="40974" custLinFactNeighborY="-10494">
        <dgm:presLayoutVars>
          <dgm:bulletEnabled val="1"/>
        </dgm:presLayoutVars>
      </dgm:prSet>
      <dgm:spPr/>
      <dgm:t>
        <a:bodyPr/>
        <a:lstStyle/>
        <a:p>
          <a:endParaRPr lang="en-US"/>
        </a:p>
      </dgm:t>
    </dgm:pt>
  </dgm:ptLst>
  <dgm:cxnLst>
    <dgm:cxn modelId="{0C42CDEF-4961-4476-BE57-C3A6B50EDB76}" type="presOf" srcId="{DB627556-FF36-45EF-B8BE-D605F9B170CE}" destId="{82479A38-A1DC-400F-806E-1C5FB9B70094}" srcOrd="0" destOrd="0" presId="urn:microsoft.com/office/officeart/2005/8/layout/balance1"/>
    <dgm:cxn modelId="{C57958D2-F49C-4240-8F7B-AD9E46AB41FE}" srcId="{CF4641AC-971E-4867-A817-B0C4C88AE6F6}" destId="{A48C7361-2C0F-463F-8969-C636F887A2FE}" srcOrd="0" destOrd="0" parTransId="{1B36B0CA-05DC-43F0-919C-346647D05CA6}" sibTransId="{E6290796-5010-45D3-9211-DE9D9D761268}"/>
    <dgm:cxn modelId="{790E70BF-EAA3-462E-B428-398CA42BE5DF}" type="presOf" srcId="{20257314-1D88-4B12-888B-01FF90EF7330}" destId="{86ACD156-79A3-4295-8C98-2D1E2D334C63}" srcOrd="0" destOrd="0" presId="urn:microsoft.com/office/officeart/2005/8/layout/balance1"/>
    <dgm:cxn modelId="{8822868C-46F1-44E3-B8CB-D387C283B92D}" srcId="{20257314-1D88-4B12-888B-01FF90EF7330}" destId="{E1206AAA-920E-4AC0-B25C-FC6278B21ED3}" srcOrd="0" destOrd="0" parTransId="{8670E36A-7EF2-4E9C-B494-A255608C689F}" sibTransId="{BA508C93-A38E-464B-9F2B-9F63AAD4B358}"/>
    <dgm:cxn modelId="{975B5F35-203E-44C6-B58A-450D7017A68A}" type="presOf" srcId="{CF4641AC-971E-4867-A817-B0C4C88AE6F6}" destId="{051F6621-F00D-4A01-89DA-1FFE1B8C6B2D}" srcOrd="0" destOrd="0" presId="urn:microsoft.com/office/officeart/2005/8/layout/balance1"/>
    <dgm:cxn modelId="{B4D9ED0A-FC71-44D5-AB49-F72D38C44549}" srcId="{20257314-1D88-4B12-888B-01FF90EF7330}" destId="{CF4641AC-971E-4867-A817-B0C4C88AE6F6}" srcOrd="1" destOrd="0" parTransId="{E8ADE3E2-5BA9-4DD2-95F4-82F57D383DB5}" sibTransId="{A17CE0FE-BAAC-4D78-BBB1-CB0C930EB1E2}"/>
    <dgm:cxn modelId="{DB7C6418-2D5F-4BE4-A56A-94A3F013DB01}" srcId="{E1206AAA-920E-4AC0-B25C-FC6278B21ED3}" destId="{DB627556-FF36-45EF-B8BE-D605F9B170CE}" srcOrd="0" destOrd="0" parTransId="{8AB31344-556C-4348-AB4F-225364EC1492}" sibTransId="{4A0490EB-AEFE-48B2-9E84-927C7FA3AE34}"/>
    <dgm:cxn modelId="{CCDCDEBD-B882-4762-BD5A-56B56DEFBDF0}" type="presOf" srcId="{E1206AAA-920E-4AC0-B25C-FC6278B21ED3}" destId="{30651A6D-5236-4FF7-BF89-77FCD93E3C4C}" srcOrd="0" destOrd="0" presId="urn:microsoft.com/office/officeart/2005/8/layout/balance1"/>
    <dgm:cxn modelId="{7D4A32DD-6BDC-478E-A411-D6E964642871}" type="presOf" srcId="{A48C7361-2C0F-463F-8969-C636F887A2FE}" destId="{A3A5C174-D438-4194-96ED-0BDCBD5885A0}" srcOrd="0" destOrd="0" presId="urn:microsoft.com/office/officeart/2005/8/layout/balance1"/>
    <dgm:cxn modelId="{91EACFD4-0879-4729-B371-5958D4CE48C7}" type="presParOf" srcId="{86ACD156-79A3-4295-8C98-2D1E2D334C63}" destId="{E8B1AD93-AF64-4DD5-B1B1-23F3854B5199}" srcOrd="0" destOrd="0" presId="urn:microsoft.com/office/officeart/2005/8/layout/balance1"/>
    <dgm:cxn modelId="{2CFE2D6B-5479-40E9-A822-035EE52D81E8}" type="presParOf" srcId="{86ACD156-79A3-4295-8C98-2D1E2D334C63}" destId="{69451F9F-B64E-43B4-B6D2-F88743D91167}" srcOrd="1" destOrd="0" presId="urn:microsoft.com/office/officeart/2005/8/layout/balance1"/>
    <dgm:cxn modelId="{77AB9226-9F3A-4CE9-B874-B0F02E750967}" type="presParOf" srcId="{69451F9F-B64E-43B4-B6D2-F88743D91167}" destId="{30651A6D-5236-4FF7-BF89-77FCD93E3C4C}" srcOrd="0" destOrd="0" presId="urn:microsoft.com/office/officeart/2005/8/layout/balance1"/>
    <dgm:cxn modelId="{684EC8BC-0041-4546-B374-2E95A0672EDB}" type="presParOf" srcId="{69451F9F-B64E-43B4-B6D2-F88743D91167}" destId="{051F6621-F00D-4A01-89DA-1FFE1B8C6B2D}" srcOrd="1" destOrd="0" presId="urn:microsoft.com/office/officeart/2005/8/layout/balance1"/>
    <dgm:cxn modelId="{7B658969-D37F-468F-BA0E-BF9A2F4FECFC}" type="presParOf" srcId="{86ACD156-79A3-4295-8C98-2D1E2D334C63}" destId="{ED67279E-342C-40D6-BF30-FB89B8CC34F3}" srcOrd="2" destOrd="0" presId="urn:microsoft.com/office/officeart/2005/8/layout/balance1"/>
    <dgm:cxn modelId="{50DCFDEA-3581-47BE-97C5-5BAF2142ADC3}" type="presParOf" srcId="{ED67279E-342C-40D6-BF30-FB89B8CC34F3}" destId="{C1FF3C93-F407-42B1-AF03-C1901E5E34B4}" srcOrd="0" destOrd="0" presId="urn:microsoft.com/office/officeart/2005/8/layout/balance1"/>
    <dgm:cxn modelId="{CD06E251-4ACB-4589-95A1-6D793C99A8DA}" type="presParOf" srcId="{ED67279E-342C-40D6-BF30-FB89B8CC34F3}" destId="{6C4DA509-5D73-47D7-B171-200FC1480082}" srcOrd="1" destOrd="0" presId="urn:microsoft.com/office/officeart/2005/8/layout/balance1"/>
    <dgm:cxn modelId="{7A7CC5CF-0A4A-4D38-BDED-E9024C2860B9}" type="presParOf" srcId="{ED67279E-342C-40D6-BF30-FB89B8CC34F3}" destId="{02C7BA55-5B64-46D4-B808-FEF75A2DDA69}" srcOrd="2" destOrd="0" presId="urn:microsoft.com/office/officeart/2005/8/layout/balance1"/>
    <dgm:cxn modelId="{D8641393-FE12-4071-AE41-4AE4FEDB1528}" type="presParOf" srcId="{ED67279E-342C-40D6-BF30-FB89B8CC34F3}" destId="{82479A38-A1DC-400F-806E-1C5FB9B70094}" srcOrd="3" destOrd="0" presId="urn:microsoft.com/office/officeart/2005/8/layout/balance1"/>
    <dgm:cxn modelId="{13838858-BAFD-462A-B888-ECD2F42D641E}" type="presParOf" srcId="{ED67279E-342C-40D6-BF30-FB89B8CC34F3}" destId="{A3A5C174-D438-4194-96ED-0BDCBD5885A0}" srcOrd="4" destOrd="0" presId="urn:microsoft.com/office/officeart/2005/8/layout/balanc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D48C4AF-787D-4706-8FD1-25039775A884}"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n-US"/>
        </a:p>
      </dgm:t>
    </dgm:pt>
    <dgm:pt modelId="{DD632BB5-2BBC-4D38-903E-9BBFAEDBD065}">
      <dgm:prSet phldrT="[Text]"/>
      <dgm:spPr/>
      <dgm:t>
        <a:bodyPr/>
        <a:lstStyle/>
        <a:p>
          <a:r>
            <a:rPr lang="en-US" dirty="0" smtClean="0"/>
            <a:t>Contractor Initiated</a:t>
          </a:r>
          <a:endParaRPr lang="en-US" dirty="0"/>
        </a:p>
      </dgm:t>
    </dgm:pt>
    <dgm:pt modelId="{28F02E90-824B-4CD6-AD60-03F60C4838B6}" type="parTrans" cxnId="{1A6664C6-DE28-4265-91BD-AC20C2567813}">
      <dgm:prSet/>
      <dgm:spPr/>
      <dgm:t>
        <a:bodyPr/>
        <a:lstStyle/>
        <a:p>
          <a:endParaRPr lang="en-US"/>
        </a:p>
      </dgm:t>
    </dgm:pt>
    <dgm:pt modelId="{9DC1DAB5-AE1A-4C9E-9200-42F712F9DB82}" type="sibTrans" cxnId="{1A6664C6-DE28-4265-91BD-AC20C2567813}">
      <dgm:prSet/>
      <dgm:spPr/>
      <dgm:t>
        <a:bodyPr/>
        <a:lstStyle/>
        <a:p>
          <a:endParaRPr lang="en-US"/>
        </a:p>
      </dgm:t>
    </dgm:pt>
    <dgm:pt modelId="{20E67408-18DC-4C1C-B647-E0FA70DE1F7E}">
      <dgm:prSet phldrT="[Text]"/>
      <dgm:spPr/>
      <dgm:t>
        <a:bodyPr/>
        <a:lstStyle/>
        <a:p>
          <a:r>
            <a:rPr lang="en-US" dirty="0" smtClean="0"/>
            <a:t>GSA Initiated</a:t>
          </a:r>
          <a:endParaRPr lang="en-US" dirty="0"/>
        </a:p>
      </dgm:t>
    </dgm:pt>
    <dgm:pt modelId="{AC5F8A1E-FA8F-4D7C-89C6-534AEA4FE7EC}" type="parTrans" cxnId="{F88463D0-0AEB-47E4-AFDB-4C5646C858C8}">
      <dgm:prSet/>
      <dgm:spPr/>
      <dgm:t>
        <a:bodyPr/>
        <a:lstStyle/>
        <a:p>
          <a:endParaRPr lang="en-US"/>
        </a:p>
      </dgm:t>
    </dgm:pt>
    <dgm:pt modelId="{824D032A-8CCA-40F4-A1C3-37767994464E}" type="sibTrans" cxnId="{F88463D0-0AEB-47E4-AFDB-4C5646C858C8}">
      <dgm:prSet/>
      <dgm:spPr/>
      <dgm:t>
        <a:bodyPr/>
        <a:lstStyle/>
        <a:p>
          <a:endParaRPr lang="en-US"/>
        </a:p>
      </dgm:t>
    </dgm:pt>
    <dgm:pt modelId="{39A0E77C-E551-428D-9B5E-D095E4B1787C}">
      <dgm:prSet phldrT="[Text]"/>
      <dgm:spPr/>
      <dgm:t>
        <a:bodyPr/>
        <a:lstStyle/>
        <a:p>
          <a:r>
            <a:rPr lang="en-US" dirty="0" smtClean="0"/>
            <a:t>Pricelist</a:t>
          </a:r>
          <a:endParaRPr lang="en-US" dirty="0"/>
        </a:p>
      </dgm:t>
    </dgm:pt>
    <dgm:pt modelId="{E998128E-456D-4C87-8AAC-63C9E14CC861}" type="parTrans" cxnId="{3AF1A1E0-681E-4D4F-9C2B-B478C8884144}">
      <dgm:prSet/>
      <dgm:spPr/>
      <dgm:t>
        <a:bodyPr/>
        <a:lstStyle/>
        <a:p>
          <a:endParaRPr lang="en-US"/>
        </a:p>
      </dgm:t>
    </dgm:pt>
    <dgm:pt modelId="{013C7D82-BD96-46CB-842D-2DA281B6E230}" type="sibTrans" cxnId="{3AF1A1E0-681E-4D4F-9C2B-B478C8884144}">
      <dgm:prSet/>
      <dgm:spPr/>
      <dgm:t>
        <a:bodyPr/>
        <a:lstStyle/>
        <a:p>
          <a:endParaRPr lang="en-US"/>
        </a:p>
      </dgm:t>
    </dgm:pt>
    <dgm:pt modelId="{9E820543-37D2-4711-AAF6-60A3EB734582}">
      <dgm:prSet phldrT="[Text]"/>
      <dgm:spPr/>
      <dgm:t>
        <a:bodyPr/>
        <a:lstStyle/>
        <a:p>
          <a:r>
            <a:rPr lang="en-US" dirty="0" smtClean="0"/>
            <a:t>Company Information</a:t>
          </a:r>
          <a:endParaRPr lang="en-US" dirty="0"/>
        </a:p>
      </dgm:t>
    </dgm:pt>
    <dgm:pt modelId="{EE416931-484D-48F7-84F9-18AB465A3D13}" type="parTrans" cxnId="{CC861821-0A62-4118-8168-5480F283F43A}">
      <dgm:prSet/>
      <dgm:spPr/>
      <dgm:t>
        <a:bodyPr/>
        <a:lstStyle/>
        <a:p>
          <a:endParaRPr lang="en-US"/>
        </a:p>
      </dgm:t>
    </dgm:pt>
    <dgm:pt modelId="{57C95F4C-2E4A-4CEA-A487-4F839C766698}" type="sibTrans" cxnId="{CC861821-0A62-4118-8168-5480F283F43A}">
      <dgm:prSet/>
      <dgm:spPr/>
      <dgm:t>
        <a:bodyPr/>
        <a:lstStyle/>
        <a:p>
          <a:endParaRPr lang="en-US"/>
        </a:p>
      </dgm:t>
    </dgm:pt>
    <dgm:pt modelId="{973CF541-96F7-4BE0-BD57-7E629D1C80DF}">
      <dgm:prSet phldrT="[Text]"/>
      <dgm:spPr/>
      <dgm:t>
        <a:bodyPr/>
        <a:lstStyle/>
        <a:p>
          <a:r>
            <a:rPr lang="en-US" dirty="0" smtClean="0"/>
            <a:t>Legal</a:t>
          </a:r>
          <a:endParaRPr lang="en-US" dirty="0"/>
        </a:p>
      </dgm:t>
    </dgm:pt>
    <dgm:pt modelId="{CDBCE665-3A38-4ABA-BB53-7719A82D79FA}" type="parTrans" cxnId="{F37D1680-EFD1-43B0-9F49-CAD13C1A2BE5}">
      <dgm:prSet/>
      <dgm:spPr/>
      <dgm:t>
        <a:bodyPr/>
        <a:lstStyle/>
        <a:p>
          <a:endParaRPr lang="en-US"/>
        </a:p>
      </dgm:t>
    </dgm:pt>
    <dgm:pt modelId="{1C82989A-32FB-450F-A8CA-191B8F4D8847}" type="sibTrans" cxnId="{F37D1680-EFD1-43B0-9F49-CAD13C1A2BE5}">
      <dgm:prSet/>
      <dgm:spPr/>
      <dgm:t>
        <a:bodyPr/>
        <a:lstStyle/>
        <a:p>
          <a:endParaRPr lang="en-US"/>
        </a:p>
      </dgm:t>
    </dgm:pt>
    <dgm:pt modelId="{B641A4B8-9F0A-4DFF-9032-1D5A27919B98}">
      <dgm:prSet phldrT="[Text]"/>
      <dgm:spPr/>
      <dgm:t>
        <a:bodyPr/>
        <a:lstStyle/>
        <a:p>
          <a:r>
            <a:rPr lang="en-US" dirty="0" smtClean="0"/>
            <a:t>Mass </a:t>
          </a:r>
          <a:r>
            <a:rPr lang="en-US" dirty="0" err="1" smtClean="0"/>
            <a:t>Mods</a:t>
          </a:r>
          <a:endParaRPr lang="en-US" dirty="0"/>
        </a:p>
      </dgm:t>
    </dgm:pt>
    <dgm:pt modelId="{D6E3AE54-5B2D-460D-BF28-F403F92C8593}" type="parTrans" cxnId="{EE2F4A14-DBEA-4DE7-974C-A5C06818F240}">
      <dgm:prSet/>
      <dgm:spPr/>
      <dgm:t>
        <a:bodyPr/>
        <a:lstStyle/>
        <a:p>
          <a:endParaRPr lang="en-US"/>
        </a:p>
      </dgm:t>
    </dgm:pt>
    <dgm:pt modelId="{0603815D-8C1C-4FA6-874E-15790A46E95A}" type="sibTrans" cxnId="{EE2F4A14-DBEA-4DE7-974C-A5C06818F240}">
      <dgm:prSet/>
      <dgm:spPr/>
      <dgm:t>
        <a:bodyPr/>
        <a:lstStyle/>
        <a:p>
          <a:endParaRPr lang="en-US"/>
        </a:p>
      </dgm:t>
    </dgm:pt>
    <dgm:pt modelId="{BCD09BF9-ACCB-4262-AE3C-E0D7F9DB8BF8}">
      <dgm:prSet phldrT="[Text]"/>
      <dgm:spPr/>
      <dgm:t>
        <a:bodyPr/>
        <a:lstStyle/>
        <a:p>
          <a:r>
            <a:rPr lang="en-US" dirty="0" smtClean="0"/>
            <a:t>Modification Types</a:t>
          </a:r>
          <a:endParaRPr lang="en-US" dirty="0"/>
        </a:p>
      </dgm:t>
    </dgm:pt>
    <dgm:pt modelId="{4F2EDBBB-D4DD-4ABF-8DF7-6DE25DD21611}" type="parTrans" cxnId="{4AC1CE2D-E257-44E1-BD68-40F64A86DD6D}">
      <dgm:prSet/>
      <dgm:spPr/>
      <dgm:t>
        <a:bodyPr/>
        <a:lstStyle/>
        <a:p>
          <a:endParaRPr lang="en-US"/>
        </a:p>
      </dgm:t>
    </dgm:pt>
    <dgm:pt modelId="{5E4645A3-1144-406E-84C3-088F010F16A4}" type="sibTrans" cxnId="{4AC1CE2D-E257-44E1-BD68-40F64A86DD6D}">
      <dgm:prSet/>
      <dgm:spPr/>
      <dgm:t>
        <a:bodyPr/>
        <a:lstStyle/>
        <a:p>
          <a:endParaRPr lang="en-US"/>
        </a:p>
      </dgm:t>
    </dgm:pt>
    <dgm:pt modelId="{C8AB1C90-F284-4049-A3A9-963D75ED13DB}" type="pres">
      <dgm:prSet presAssocID="{AD48C4AF-787D-4706-8FD1-25039775A884}" presName="Name0" presStyleCnt="0">
        <dgm:presLayoutVars>
          <dgm:chPref val="1"/>
          <dgm:dir/>
          <dgm:animOne val="branch"/>
          <dgm:animLvl val="lvl"/>
          <dgm:resizeHandles/>
        </dgm:presLayoutVars>
      </dgm:prSet>
      <dgm:spPr/>
      <dgm:t>
        <a:bodyPr/>
        <a:lstStyle/>
        <a:p>
          <a:endParaRPr lang="en-US"/>
        </a:p>
      </dgm:t>
    </dgm:pt>
    <dgm:pt modelId="{FBFDE7AE-F0B5-412C-93D2-5BE12C1674DD}" type="pres">
      <dgm:prSet presAssocID="{BCD09BF9-ACCB-4262-AE3C-E0D7F9DB8BF8}" presName="vertOne" presStyleCnt="0"/>
      <dgm:spPr/>
    </dgm:pt>
    <dgm:pt modelId="{1E25CDC0-F76F-4E8F-B912-68C0E70EF1A6}" type="pres">
      <dgm:prSet presAssocID="{BCD09BF9-ACCB-4262-AE3C-E0D7F9DB8BF8}" presName="txOne" presStyleLbl="node0" presStyleIdx="0" presStyleCnt="1">
        <dgm:presLayoutVars>
          <dgm:chPref val="3"/>
        </dgm:presLayoutVars>
      </dgm:prSet>
      <dgm:spPr/>
      <dgm:t>
        <a:bodyPr/>
        <a:lstStyle/>
        <a:p>
          <a:endParaRPr lang="en-US"/>
        </a:p>
      </dgm:t>
    </dgm:pt>
    <dgm:pt modelId="{9B370135-CE58-4E2F-98CE-497032EE2CBB}" type="pres">
      <dgm:prSet presAssocID="{BCD09BF9-ACCB-4262-AE3C-E0D7F9DB8BF8}" presName="parTransOne" presStyleCnt="0"/>
      <dgm:spPr/>
    </dgm:pt>
    <dgm:pt modelId="{90C22DAB-1EC7-4EC9-BDA9-3E05273D5A87}" type="pres">
      <dgm:prSet presAssocID="{BCD09BF9-ACCB-4262-AE3C-E0D7F9DB8BF8}" presName="horzOne" presStyleCnt="0"/>
      <dgm:spPr/>
    </dgm:pt>
    <dgm:pt modelId="{EFD28400-C5FB-4991-B942-2357726C0693}" type="pres">
      <dgm:prSet presAssocID="{DD632BB5-2BBC-4D38-903E-9BBFAEDBD065}" presName="vertTwo" presStyleCnt="0"/>
      <dgm:spPr/>
    </dgm:pt>
    <dgm:pt modelId="{F0B5923A-B5BD-4E35-A5F4-FC818CCDA013}" type="pres">
      <dgm:prSet presAssocID="{DD632BB5-2BBC-4D38-903E-9BBFAEDBD065}" presName="txTwo" presStyleLbl="node2" presStyleIdx="0" presStyleCnt="2">
        <dgm:presLayoutVars>
          <dgm:chPref val="3"/>
        </dgm:presLayoutVars>
      </dgm:prSet>
      <dgm:spPr/>
      <dgm:t>
        <a:bodyPr/>
        <a:lstStyle/>
        <a:p>
          <a:endParaRPr lang="en-US"/>
        </a:p>
      </dgm:t>
    </dgm:pt>
    <dgm:pt modelId="{0E7A0C21-15BF-465C-83C8-D5E5A2C8EFEC}" type="pres">
      <dgm:prSet presAssocID="{DD632BB5-2BBC-4D38-903E-9BBFAEDBD065}" presName="parTransTwo" presStyleCnt="0"/>
      <dgm:spPr/>
    </dgm:pt>
    <dgm:pt modelId="{079BF1D5-7261-43CE-A98F-4AEFC0904A98}" type="pres">
      <dgm:prSet presAssocID="{DD632BB5-2BBC-4D38-903E-9BBFAEDBD065}" presName="horzTwo" presStyleCnt="0"/>
      <dgm:spPr/>
    </dgm:pt>
    <dgm:pt modelId="{6934FA15-1F8A-4A8B-BA72-56987C96F7CF}" type="pres">
      <dgm:prSet presAssocID="{39A0E77C-E551-428D-9B5E-D095E4B1787C}" presName="vertThree" presStyleCnt="0"/>
      <dgm:spPr/>
    </dgm:pt>
    <dgm:pt modelId="{256210E7-61C0-47EE-B476-C1869E862A1E}" type="pres">
      <dgm:prSet presAssocID="{39A0E77C-E551-428D-9B5E-D095E4B1787C}" presName="txThree" presStyleLbl="node3" presStyleIdx="0" presStyleCnt="4">
        <dgm:presLayoutVars>
          <dgm:chPref val="3"/>
        </dgm:presLayoutVars>
      </dgm:prSet>
      <dgm:spPr/>
      <dgm:t>
        <a:bodyPr/>
        <a:lstStyle/>
        <a:p>
          <a:endParaRPr lang="en-US"/>
        </a:p>
      </dgm:t>
    </dgm:pt>
    <dgm:pt modelId="{AE987179-0F51-4F07-B711-32FC710C8C13}" type="pres">
      <dgm:prSet presAssocID="{39A0E77C-E551-428D-9B5E-D095E4B1787C}" presName="horzThree" presStyleCnt="0"/>
      <dgm:spPr/>
    </dgm:pt>
    <dgm:pt modelId="{69ADDD30-D8F5-4E29-A9A9-5E79592B5CEA}" type="pres">
      <dgm:prSet presAssocID="{013C7D82-BD96-46CB-842D-2DA281B6E230}" presName="sibSpaceThree" presStyleCnt="0"/>
      <dgm:spPr/>
    </dgm:pt>
    <dgm:pt modelId="{5E5D9A62-B26E-4E30-B87C-4A21FFCBD0FA}" type="pres">
      <dgm:prSet presAssocID="{9E820543-37D2-4711-AAF6-60A3EB734582}" presName="vertThree" presStyleCnt="0"/>
      <dgm:spPr/>
    </dgm:pt>
    <dgm:pt modelId="{C717C627-A8D8-4EDF-8031-6F10C74AAC4C}" type="pres">
      <dgm:prSet presAssocID="{9E820543-37D2-4711-AAF6-60A3EB734582}" presName="txThree" presStyleLbl="node3" presStyleIdx="1" presStyleCnt="4">
        <dgm:presLayoutVars>
          <dgm:chPref val="3"/>
        </dgm:presLayoutVars>
      </dgm:prSet>
      <dgm:spPr/>
      <dgm:t>
        <a:bodyPr/>
        <a:lstStyle/>
        <a:p>
          <a:endParaRPr lang="en-US"/>
        </a:p>
      </dgm:t>
    </dgm:pt>
    <dgm:pt modelId="{869C9A45-2E03-41F3-8FA0-6373ABA67EA3}" type="pres">
      <dgm:prSet presAssocID="{9E820543-37D2-4711-AAF6-60A3EB734582}" presName="horzThree" presStyleCnt="0"/>
      <dgm:spPr/>
    </dgm:pt>
    <dgm:pt modelId="{CF0A5F51-0C95-4AD8-AAE5-0DB6AB80ECF3}" type="pres">
      <dgm:prSet presAssocID="{57C95F4C-2E4A-4CEA-A487-4F839C766698}" presName="sibSpaceThree" presStyleCnt="0"/>
      <dgm:spPr/>
    </dgm:pt>
    <dgm:pt modelId="{531BA97F-D3D4-4838-9D04-88AA42E706E1}" type="pres">
      <dgm:prSet presAssocID="{973CF541-96F7-4BE0-BD57-7E629D1C80DF}" presName="vertThree" presStyleCnt="0"/>
      <dgm:spPr/>
    </dgm:pt>
    <dgm:pt modelId="{83B9B49E-4E4E-4334-9FBE-8657FAB43EC6}" type="pres">
      <dgm:prSet presAssocID="{973CF541-96F7-4BE0-BD57-7E629D1C80DF}" presName="txThree" presStyleLbl="node3" presStyleIdx="2" presStyleCnt="4">
        <dgm:presLayoutVars>
          <dgm:chPref val="3"/>
        </dgm:presLayoutVars>
      </dgm:prSet>
      <dgm:spPr/>
      <dgm:t>
        <a:bodyPr/>
        <a:lstStyle/>
        <a:p>
          <a:endParaRPr lang="en-US"/>
        </a:p>
      </dgm:t>
    </dgm:pt>
    <dgm:pt modelId="{79FCCAB7-A37C-4E52-B4DC-35EE22EA408E}" type="pres">
      <dgm:prSet presAssocID="{973CF541-96F7-4BE0-BD57-7E629D1C80DF}" presName="horzThree" presStyleCnt="0"/>
      <dgm:spPr/>
    </dgm:pt>
    <dgm:pt modelId="{573A3387-DD62-4A95-8E9D-FEA066F91D76}" type="pres">
      <dgm:prSet presAssocID="{9DC1DAB5-AE1A-4C9E-9200-42F712F9DB82}" presName="sibSpaceTwo" presStyleCnt="0"/>
      <dgm:spPr/>
    </dgm:pt>
    <dgm:pt modelId="{0C2DA00D-DD4D-41E9-A30A-34D9E74B9A97}" type="pres">
      <dgm:prSet presAssocID="{20E67408-18DC-4C1C-B647-E0FA70DE1F7E}" presName="vertTwo" presStyleCnt="0"/>
      <dgm:spPr/>
    </dgm:pt>
    <dgm:pt modelId="{2F6710BC-A396-4D4D-B52A-D18177152685}" type="pres">
      <dgm:prSet presAssocID="{20E67408-18DC-4C1C-B647-E0FA70DE1F7E}" presName="txTwo" presStyleLbl="node2" presStyleIdx="1" presStyleCnt="2">
        <dgm:presLayoutVars>
          <dgm:chPref val="3"/>
        </dgm:presLayoutVars>
      </dgm:prSet>
      <dgm:spPr/>
      <dgm:t>
        <a:bodyPr/>
        <a:lstStyle/>
        <a:p>
          <a:endParaRPr lang="en-US"/>
        </a:p>
      </dgm:t>
    </dgm:pt>
    <dgm:pt modelId="{C1461A0C-5ACC-498B-944F-B0482ADE156A}" type="pres">
      <dgm:prSet presAssocID="{20E67408-18DC-4C1C-B647-E0FA70DE1F7E}" presName="parTransTwo" presStyleCnt="0"/>
      <dgm:spPr/>
    </dgm:pt>
    <dgm:pt modelId="{B3E113FC-7408-45E9-9A2C-3784BA39658D}" type="pres">
      <dgm:prSet presAssocID="{20E67408-18DC-4C1C-B647-E0FA70DE1F7E}" presName="horzTwo" presStyleCnt="0"/>
      <dgm:spPr/>
    </dgm:pt>
    <dgm:pt modelId="{62083158-3638-4478-850C-A43B4FDE4D60}" type="pres">
      <dgm:prSet presAssocID="{B641A4B8-9F0A-4DFF-9032-1D5A27919B98}" presName="vertThree" presStyleCnt="0"/>
      <dgm:spPr/>
    </dgm:pt>
    <dgm:pt modelId="{D0C4F98E-51D9-4863-B02A-F00AFE0C2DA4}" type="pres">
      <dgm:prSet presAssocID="{B641A4B8-9F0A-4DFF-9032-1D5A27919B98}" presName="txThree" presStyleLbl="node3" presStyleIdx="3" presStyleCnt="4">
        <dgm:presLayoutVars>
          <dgm:chPref val="3"/>
        </dgm:presLayoutVars>
      </dgm:prSet>
      <dgm:spPr/>
      <dgm:t>
        <a:bodyPr/>
        <a:lstStyle/>
        <a:p>
          <a:endParaRPr lang="en-US"/>
        </a:p>
      </dgm:t>
    </dgm:pt>
    <dgm:pt modelId="{7FB542E2-69F2-449F-A3B8-F59E3104953F}" type="pres">
      <dgm:prSet presAssocID="{B641A4B8-9F0A-4DFF-9032-1D5A27919B98}" presName="horzThree" presStyleCnt="0"/>
      <dgm:spPr/>
    </dgm:pt>
  </dgm:ptLst>
  <dgm:cxnLst>
    <dgm:cxn modelId="{EE2F4A14-DBEA-4DE7-974C-A5C06818F240}" srcId="{20E67408-18DC-4C1C-B647-E0FA70DE1F7E}" destId="{B641A4B8-9F0A-4DFF-9032-1D5A27919B98}" srcOrd="0" destOrd="0" parTransId="{D6E3AE54-5B2D-460D-BF28-F403F92C8593}" sibTransId="{0603815D-8C1C-4FA6-874E-15790A46E95A}"/>
    <dgm:cxn modelId="{CC861821-0A62-4118-8168-5480F283F43A}" srcId="{DD632BB5-2BBC-4D38-903E-9BBFAEDBD065}" destId="{9E820543-37D2-4711-AAF6-60A3EB734582}" srcOrd="1" destOrd="0" parTransId="{EE416931-484D-48F7-84F9-18AB465A3D13}" sibTransId="{57C95F4C-2E4A-4CEA-A487-4F839C766698}"/>
    <dgm:cxn modelId="{67A2CC02-A9A1-4E1F-BB94-55E422FEE0B5}" type="presOf" srcId="{9E820543-37D2-4711-AAF6-60A3EB734582}" destId="{C717C627-A8D8-4EDF-8031-6F10C74AAC4C}" srcOrd="0" destOrd="0" presId="urn:microsoft.com/office/officeart/2005/8/layout/hierarchy4"/>
    <dgm:cxn modelId="{0684C267-DA36-47B6-9CC5-616E7AE4E12D}" type="presOf" srcId="{20E67408-18DC-4C1C-B647-E0FA70DE1F7E}" destId="{2F6710BC-A396-4D4D-B52A-D18177152685}" srcOrd="0" destOrd="0" presId="urn:microsoft.com/office/officeart/2005/8/layout/hierarchy4"/>
    <dgm:cxn modelId="{08919A49-05A6-464F-9DBE-ABC035D723AF}" type="presOf" srcId="{B641A4B8-9F0A-4DFF-9032-1D5A27919B98}" destId="{D0C4F98E-51D9-4863-B02A-F00AFE0C2DA4}" srcOrd="0" destOrd="0" presId="urn:microsoft.com/office/officeart/2005/8/layout/hierarchy4"/>
    <dgm:cxn modelId="{1A6664C6-DE28-4265-91BD-AC20C2567813}" srcId="{BCD09BF9-ACCB-4262-AE3C-E0D7F9DB8BF8}" destId="{DD632BB5-2BBC-4D38-903E-9BBFAEDBD065}" srcOrd="0" destOrd="0" parTransId="{28F02E90-824B-4CD6-AD60-03F60C4838B6}" sibTransId="{9DC1DAB5-AE1A-4C9E-9200-42F712F9DB82}"/>
    <dgm:cxn modelId="{3AF1A1E0-681E-4D4F-9C2B-B478C8884144}" srcId="{DD632BB5-2BBC-4D38-903E-9BBFAEDBD065}" destId="{39A0E77C-E551-428D-9B5E-D095E4B1787C}" srcOrd="0" destOrd="0" parTransId="{E998128E-456D-4C87-8AAC-63C9E14CC861}" sibTransId="{013C7D82-BD96-46CB-842D-2DA281B6E230}"/>
    <dgm:cxn modelId="{F37D1680-EFD1-43B0-9F49-CAD13C1A2BE5}" srcId="{DD632BB5-2BBC-4D38-903E-9BBFAEDBD065}" destId="{973CF541-96F7-4BE0-BD57-7E629D1C80DF}" srcOrd="2" destOrd="0" parTransId="{CDBCE665-3A38-4ABA-BB53-7719A82D79FA}" sibTransId="{1C82989A-32FB-450F-A8CA-191B8F4D8847}"/>
    <dgm:cxn modelId="{4ED52A7B-D948-403C-9656-0C8BC0A6C11B}" type="presOf" srcId="{DD632BB5-2BBC-4D38-903E-9BBFAEDBD065}" destId="{F0B5923A-B5BD-4E35-A5F4-FC818CCDA013}" srcOrd="0" destOrd="0" presId="urn:microsoft.com/office/officeart/2005/8/layout/hierarchy4"/>
    <dgm:cxn modelId="{AE7EDA01-A79D-44F5-8668-6401A57D8111}" type="presOf" srcId="{973CF541-96F7-4BE0-BD57-7E629D1C80DF}" destId="{83B9B49E-4E4E-4334-9FBE-8657FAB43EC6}" srcOrd="0" destOrd="0" presId="urn:microsoft.com/office/officeart/2005/8/layout/hierarchy4"/>
    <dgm:cxn modelId="{DE9D2F19-3D93-4C41-8C73-8584D13E2519}" type="presOf" srcId="{BCD09BF9-ACCB-4262-AE3C-E0D7F9DB8BF8}" destId="{1E25CDC0-F76F-4E8F-B912-68C0E70EF1A6}" srcOrd="0" destOrd="0" presId="urn:microsoft.com/office/officeart/2005/8/layout/hierarchy4"/>
    <dgm:cxn modelId="{50C36E30-375A-4B2A-B135-41A0CF0C63E9}" type="presOf" srcId="{AD48C4AF-787D-4706-8FD1-25039775A884}" destId="{C8AB1C90-F284-4049-A3A9-963D75ED13DB}" srcOrd="0" destOrd="0" presId="urn:microsoft.com/office/officeart/2005/8/layout/hierarchy4"/>
    <dgm:cxn modelId="{8F288B19-ED4C-4F34-9836-9B1F49DC746D}" type="presOf" srcId="{39A0E77C-E551-428D-9B5E-D095E4B1787C}" destId="{256210E7-61C0-47EE-B476-C1869E862A1E}" srcOrd="0" destOrd="0" presId="urn:microsoft.com/office/officeart/2005/8/layout/hierarchy4"/>
    <dgm:cxn modelId="{4AC1CE2D-E257-44E1-BD68-40F64A86DD6D}" srcId="{AD48C4AF-787D-4706-8FD1-25039775A884}" destId="{BCD09BF9-ACCB-4262-AE3C-E0D7F9DB8BF8}" srcOrd="0" destOrd="0" parTransId="{4F2EDBBB-D4DD-4ABF-8DF7-6DE25DD21611}" sibTransId="{5E4645A3-1144-406E-84C3-088F010F16A4}"/>
    <dgm:cxn modelId="{F88463D0-0AEB-47E4-AFDB-4C5646C858C8}" srcId="{BCD09BF9-ACCB-4262-AE3C-E0D7F9DB8BF8}" destId="{20E67408-18DC-4C1C-B647-E0FA70DE1F7E}" srcOrd="1" destOrd="0" parTransId="{AC5F8A1E-FA8F-4D7C-89C6-534AEA4FE7EC}" sibTransId="{824D032A-8CCA-40F4-A1C3-37767994464E}"/>
    <dgm:cxn modelId="{D8672517-F7CF-4229-97FF-B5572AE0B2D9}" type="presParOf" srcId="{C8AB1C90-F284-4049-A3A9-963D75ED13DB}" destId="{FBFDE7AE-F0B5-412C-93D2-5BE12C1674DD}" srcOrd="0" destOrd="0" presId="urn:microsoft.com/office/officeart/2005/8/layout/hierarchy4"/>
    <dgm:cxn modelId="{C0241E5C-4BBB-4077-A5D4-7E74A5B63E9A}" type="presParOf" srcId="{FBFDE7AE-F0B5-412C-93D2-5BE12C1674DD}" destId="{1E25CDC0-F76F-4E8F-B912-68C0E70EF1A6}" srcOrd="0" destOrd="0" presId="urn:microsoft.com/office/officeart/2005/8/layout/hierarchy4"/>
    <dgm:cxn modelId="{0AAC0CA5-F7EF-4FA2-88C1-4F5BEAAEFDD7}" type="presParOf" srcId="{FBFDE7AE-F0B5-412C-93D2-5BE12C1674DD}" destId="{9B370135-CE58-4E2F-98CE-497032EE2CBB}" srcOrd="1" destOrd="0" presId="urn:microsoft.com/office/officeart/2005/8/layout/hierarchy4"/>
    <dgm:cxn modelId="{179F070D-33DF-44DC-B662-515A5D301F5A}" type="presParOf" srcId="{FBFDE7AE-F0B5-412C-93D2-5BE12C1674DD}" destId="{90C22DAB-1EC7-4EC9-BDA9-3E05273D5A87}" srcOrd="2" destOrd="0" presId="urn:microsoft.com/office/officeart/2005/8/layout/hierarchy4"/>
    <dgm:cxn modelId="{43B17602-989D-4246-B2EC-EDBE5D4F6441}" type="presParOf" srcId="{90C22DAB-1EC7-4EC9-BDA9-3E05273D5A87}" destId="{EFD28400-C5FB-4991-B942-2357726C0693}" srcOrd="0" destOrd="0" presId="urn:microsoft.com/office/officeart/2005/8/layout/hierarchy4"/>
    <dgm:cxn modelId="{5A20575A-AD84-4D79-8EEE-96D2FF7554D7}" type="presParOf" srcId="{EFD28400-C5FB-4991-B942-2357726C0693}" destId="{F0B5923A-B5BD-4E35-A5F4-FC818CCDA013}" srcOrd="0" destOrd="0" presId="urn:microsoft.com/office/officeart/2005/8/layout/hierarchy4"/>
    <dgm:cxn modelId="{54D34EF4-780D-4C2E-AEA3-4D944C4B390A}" type="presParOf" srcId="{EFD28400-C5FB-4991-B942-2357726C0693}" destId="{0E7A0C21-15BF-465C-83C8-D5E5A2C8EFEC}" srcOrd="1" destOrd="0" presId="urn:microsoft.com/office/officeart/2005/8/layout/hierarchy4"/>
    <dgm:cxn modelId="{64FF2919-7E61-408E-AAB8-1A4B77EE0D42}" type="presParOf" srcId="{EFD28400-C5FB-4991-B942-2357726C0693}" destId="{079BF1D5-7261-43CE-A98F-4AEFC0904A98}" srcOrd="2" destOrd="0" presId="urn:microsoft.com/office/officeart/2005/8/layout/hierarchy4"/>
    <dgm:cxn modelId="{7BD4428D-AFE9-4782-873E-E6C76E057C62}" type="presParOf" srcId="{079BF1D5-7261-43CE-A98F-4AEFC0904A98}" destId="{6934FA15-1F8A-4A8B-BA72-56987C96F7CF}" srcOrd="0" destOrd="0" presId="urn:microsoft.com/office/officeart/2005/8/layout/hierarchy4"/>
    <dgm:cxn modelId="{18E5E988-56C9-4852-ADD8-DA5DBAB07E0E}" type="presParOf" srcId="{6934FA15-1F8A-4A8B-BA72-56987C96F7CF}" destId="{256210E7-61C0-47EE-B476-C1869E862A1E}" srcOrd="0" destOrd="0" presId="urn:microsoft.com/office/officeart/2005/8/layout/hierarchy4"/>
    <dgm:cxn modelId="{F8BCD7F9-D189-4F5C-B8B8-01E192AC31BB}" type="presParOf" srcId="{6934FA15-1F8A-4A8B-BA72-56987C96F7CF}" destId="{AE987179-0F51-4F07-B711-32FC710C8C13}" srcOrd="1" destOrd="0" presId="urn:microsoft.com/office/officeart/2005/8/layout/hierarchy4"/>
    <dgm:cxn modelId="{0AED1DBF-B40B-49B5-8960-4F0F76DC64E8}" type="presParOf" srcId="{079BF1D5-7261-43CE-A98F-4AEFC0904A98}" destId="{69ADDD30-D8F5-4E29-A9A9-5E79592B5CEA}" srcOrd="1" destOrd="0" presId="urn:microsoft.com/office/officeart/2005/8/layout/hierarchy4"/>
    <dgm:cxn modelId="{D9F5617E-EA4C-4A1C-8A3A-19A2D8F691FF}" type="presParOf" srcId="{079BF1D5-7261-43CE-A98F-4AEFC0904A98}" destId="{5E5D9A62-B26E-4E30-B87C-4A21FFCBD0FA}" srcOrd="2" destOrd="0" presId="urn:microsoft.com/office/officeart/2005/8/layout/hierarchy4"/>
    <dgm:cxn modelId="{92C06A98-38F7-4FE9-AD51-80AA2CAD9263}" type="presParOf" srcId="{5E5D9A62-B26E-4E30-B87C-4A21FFCBD0FA}" destId="{C717C627-A8D8-4EDF-8031-6F10C74AAC4C}" srcOrd="0" destOrd="0" presId="urn:microsoft.com/office/officeart/2005/8/layout/hierarchy4"/>
    <dgm:cxn modelId="{D6A1C694-735F-4035-85F4-CB3E3F8956AF}" type="presParOf" srcId="{5E5D9A62-B26E-4E30-B87C-4A21FFCBD0FA}" destId="{869C9A45-2E03-41F3-8FA0-6373ABA67EA3}" srcOrd="1" destOrd="0" presId="urn:microsoft.com/office/officeart/2005/8/layout/hierarchy4"/>
    <dgm:cxn modelId="{DA4BE5A7-CE2B-49D7-A147-6E06CE4D2FE8}" type="presParOf" srcId="{079BF1D5-7261-43CE-A98F-4AEFC0904A98}" destId="{CF0A5F51-0C95-4AD8-AAE5-0DB6AB80ECF3}" srcOrd="3" destOrd="0" presId="urn:microsoft.com/office/officeart/2005/8/layout/hierarchy4"/>
    <dgm:cxn modelId="{7C6712DA-A179-441A-8BBE-2092731E0964}" type="presParOf" srcId="{079BF1D5-7261-43CE-A98F-4AEFC0904A98}" destId="{531BA97F-D3D4-4838-9D04-88AA42E706E1}" srcOrd="4" destOrd="0" presId="urn:microsoft.com/office/officeart/2005/8/layout/hierarchy4"/>
    <dgm:cxn modelId="{BBDA0ABC-0CDE-43FA-A508-D092C8362219}" type="presParOf" srcId="{531BA97F-D3D4-4838-9D04-88AA42E706E1}" destId="{83B9B49E-4E4E-4334-9FBE-8657FAB43EC6}" srcOrd="0" destOrd="0" presId="urn:microsoft.com/office/officeart/2005/8/layout/hierarchy4"/>
    <dgm:cxn modelId="{DBFB60A4-3A9C-4AE4-AF9E-563A3C872C8E}" type="presParOf" srcId="{531BA97F-D3D4-4838-9D04-88AA42E706E1}" destId="{79FCCAB7-A37C-4E52-B4DC-35EE22EA408E}" srcOrd="1" destOrd="0" presId="urn:microsoft.com/office/officeart/2005/8/layout/hierarchy4"/>
    <dgm:cxn modelId="{0BB5DCF1-73F4-4428-9B3E-CC7E7EBC7734}" type="presParOf" srcId="{90C22DAB-1EC7-4EC9-BDA9-3E05273D5A87}" destId="{573A3387-DD62-4A95-8E9D-FEA066F91D76}" srcOrd="1" destOrd="0" presId="urn:microsoft.com/office/officeart/2005/8/layout/hierarchy4"/>
    <dgm:cxn modelId="{11BB2718-5225-49F1-9218-AB8531A78AA3}" type="presParOf" srcId="{90C22DAB-1EC7-4EC9-BDA9-3E05273D5A87}" destId="{0C2DA00D-DD4D-41E9-A30A-34D9E74B9A97}" srcOrd="2" destOrd="0" presId="urn:microsoft.com/office/officeart/2005/8/layout/hierarchy4"/>
    <dgm:cxn modelId="{86114561-8D3A-4F5E-8AB5-3C1FF6B0BE51}" type="presParOf" srcId="{0C2DA00D-DD4D-41E9-A30A-34D9E74B9A97}" destId="{2F6710BC-A396-4D4D-B52A-D18177152685}" srcOrd="0" destOrd="0" presId="urn:microsoft.com/office/officeart/2005/8/layout/hierarchy4"/>
    <dgm:cxn modelId="{1EA75B91-B981-4F81-9EF4-19F0D4E4D63E}" type="presParOf" srcId="{0C2DA00D-DD4D-41E9-A30A-34D9E74B9A97}" destId="{C1461A0C-5ACC-498B-944F-B0482ADE156A}" srcOrd="1" destOrd="0" presId="urn:microsoft.com/office/officeart/2005/8/layout/hierarchy4"/>
    <dgm:cxn modelId="{3B9FBE30-39B5-46D9-B4E5-07756A88D961}" type="presParOf" srcId="{0C2DA00D-DD4D-41E9-A30A-34D9E74B9A97}" destId="{B3E113FC-7408-45E9-9A2C-3784BA39658D}" srcOrd="2" destOrd="0" presId="urn:microsoft.com/office/officeart/2005/8/layout/hierarchy4"/>
    <dgm:cxn modelId="{CAB9801A-BF72-4BF3-8571-751D247F6CE3}" type="presParOf" srcId="{B3E113FC-7408-45E9-9A2C-3784BA39658D}" destId="{62083158-3638-4478-850C-A43B4FDE4D60}" srcOrd="0" destOrd="0" presId="urn:microsoft.com/office/officeart/2005/8/layout/hierarchy4"/>
    <dgm:cxn modelId="{3FDFD8A0-10D1-4D27-8AD2-832EB89ADD38}" type="presParOf" srcId="{62083158-3638-4478-850C-A43B4FDE4D60}" destId="{D0C4F98E-51D9-4863-B02A-F00AFE0C2DA4}" srcOrd="0" destOrd="0" presId="urn:microsoft.com/office/officeart/2005/8/layout/hierarchy4"/>
    <dgm:cxn modelId="{DBB73A1A-E403-4061-BE7B-8F3432E3FBC3}" type="presParOf" srcId="{62083158-3638-4478-850C-A43B4FDE4D60}" destId="{7FB542E2-69F2-449F-A3B8-F59E3104953F}"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46B273-BE5F-487A-AA06-56EDE48431E9}">
      <dsp:nvSpPr>
        <dsp:cNvPr id="0" name=""/>
        <dsp:cNvSpPr/>
      </dsp:nvSpPr>
      <dsp:spPr>
        <a:xfrm>
          <a:off x="571499" y="0"/>
          <a:ext cx="6477000"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C3F17E-0179-4BB1-919D-9256D22638F3}">
      <dsp:nvSpPr>
        <dsp:cNvPr id="0" name=""/>
        <dsp:cNvSpPr/>
      </dsp:nvSpPr>
      <dsp:spPr>
        <a:xfrm>
          <a:off x="3697" y="1219199"/>
          <a:ext cx="2421201"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Participation</a:t>
          </a:r>
          <a:endParaRPr lang="en-US" sz="2900" kern="1200" dirty="0"/>
        </a:p>
      </dsp:txBody>
      <dsp:txXfrm>
        <a:off x="3697" y="1219199"/>
        <a:ext cx="2421201" cy="1625600"/>
      </dsp:txXfrm>
    </dsp:sp>
    <dsp:sp modelId="{E2AEB2D1-E318-46A0-9764-BA7E5E36812E}">
      <dsp:nvSpPr>
        <dsp:cNvPr id="0" name=""/>
        <dsp:cNvSpPr/>
      </dsp:nvSpPr>
      <dsp:spPr>
        <a:xfrm>
          <a:off x="2599399" y="1219199"/>
          <a:ext cx="2421201"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Purpose</a:t>
          </a:r>
          <a:endParaRPr lang="en-US" sz="2900" kern="1200" dirty="0"/>
        </a:p>
      </dsp:txBody>
      <dsp:txXfrm>
        <a:off x="2599399" y="1219199"/>
        <a:ext cx="2421201" cy="1625600"/>
      </dsp:txXfrm>
    </dsp:sp>
    <dsp:sp modelId="{6804CB1D-009C-4801-97DB-72B0D08AD540}">
      <dsp:nvSpPr>
        <dsp:cNvPr id="0" name=""/>
        <dsp:cNvSpPr/>
      </dsp:nvSpPr>
      <dsp:spPr>
        <a:xfrm>
          <a:off x="5195101" y="1219199"/>
          <a:ext cx="2421201"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Preparation</a:t>
          </a:r>
          <a:endParaRPr lang="en-US" sz="2900" kern="1200" dirty="0"/>
        </a:p>
      </dsp:txBody>
      <dsp:txXfrm>
        <a:off x="5195101" y="1219199"/>
        <a:ext cx="2421201" cy="162560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FCD476-DE38-4901-BF22-4BF69F3E75A3}">
      <dsp:nvSpPr>
        <dsp:cNvPr id="0" name=""/>
        <dsp:cNvSpPr/>
      </dsp:nvSpPr>
      <dsp:spPr>
        <a:xfrm>
          <a:off x="3707650" y="2334512"/>
          <a:ext cx="1728698" cy="172869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CTA Benefits</a:t>
          </a:r>
          <a:endParaRPr lang="en-US" sz="2500" kern="1200" dirty="0"/>
        </a:p>
      </dsp:txBody>
      <dsp:txXfrm>
        <a:off x="3707650" y="2334512"/>
        <a:ext cx="1728698" cy="1728698"/>
      </dsp:txXfrm>
    </dsp:sp>
    <dsp:sp modelId="{426035A3-E0DC-487C-ADD2-CC44E1DFFABD}">
      <dsp:nvSpPr>
        <dsp:cNvPr id="0" name=""/>
        <dsp:cNvSpPr/>
      </dsp:nvSpPr>
      <dsp:spPr>
        <a:xfrm rot="10800000">
          <a:off x="2030832" y="2952522"/>
          <a:ext cx="1584593" cy="49267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CAE209-6BD4-463B-BD19-8F89BEA42575}">
      <dsp:nvSpPr>
        <dsp:cNvPr id="0" name=""/>
        <dsp:cNvSpPr/>
      </dsp:nvSpPr>
      <dsp:spPr>
        <a:xfrm>
          <a:off x="1209700" y="2541956"/>
          <a:ext cx="1642263" cy="13138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More marketable</a:t>
          </a:r>
          <a:endParaRPr lang="en-US" sz="2300" kern="1200" dirty="0"/>
        </a:p>
      </dsp:txBody>
      <dsp:txXfrm>
        <a:off x="1209700" y="2541956"/>
        <a:ext cx="1642263" cy="1313810"/>
      </dsp:txXfrm>
    </dsp:sp>
    <dsp:sp modelId="{BC2D395E-63F2-4D6C-9DBB-C4D598B4DE96}">
      <dsp:nvSpPr>
        <dsp:cNvPr id="0" name=""/>
        <dsp:cNvSpPr/>
      </dsp:nvSpPr>
      <dsp:spPr>
        <a:xfrm rot="13500000">
          <a:off x="2543064" y="1715883"/>
          <a:ext cx="1584593" cy="49267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EB538A-D306-4B8D-B3A1-3C4A47592683}">
      <dsp:nvSpPr>
        <dsp:cNvPr id="0" name=""/>
        <dsp:cNvSpPr/>
      </dsp:nvSpPr>
      <dsp:spPr>
        <a:xfrm>
          <a:off x="1953991" y="745079"/>
          <a:ext cx="1642263" cy="13138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Reduce risk</a:t>
          </a:r>
          <a:endParaRPr lang="en-US" sz="2300" kern="1200" dirty="0"/>
        </a:p>
      </dsp:txBody>
      <dsp:txXfrm>
        <a:off x="1953991" y="745079"/>
        <a:ext cx="1642263" cy="1313810"/>
      </dsp:txXfrm>
    </dsp:sp>
    <dsp:sp modelId="{E4096E4C-1972-4DC2-9AA3-85E094320193}">
      <dsp:nvSpPr>
        <dsp:cNvPr id="0" name=""/>
        <dsp:cNvSpPr/>
      </dsp:nvSpPr>
      <dsp:spPr>
        <a:xfrm rot="16200000">
          <a:off x="3779703" y="1203651"/>
          <a:ext cx="1584593" cy="49267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46A31D-8150-454D-8487-A40AFB4A0E82}">
      <dsp:nvSpPr>
        <dsp:cNvPr id="0" name=""/>
        <dsp:cNvSpPr/>
      </dsp:nvSpPr>
      <dsp:spPr>
        <a:xfrm>
          <a:off x="3750868" y="788"/>
          <a:ext cx="1642263" cy="13138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Stay within Scope of Contract</a:t>
          </a:r>
          <a:endParaRPr lang="en-US" sz="2300" kern="1200" dirty="0"/>
        </a:p>
      </dsp:txBody>
      <dsp:txXfrm>
        <a:off x="3750868" y="788"/>
        <a:ext cx="1642263" cy="1313810"/>
      </dsp:txXfrm>
    </dsp:sp>
    <dsp:sp modelId="{233AE625-2F9E-4932-9F91-1AD942BB63F2}">
      <dsp:nvSpPr>
        <dsp:cNvPr id="0" name=""/>
        <dsp:cNvSpPr/>
      </dsp:nvSpPr>
      <dsp:spPr>
        <a:xfrm rot="18900000">
          <a:off x="5016341" y="1715883"/>
          <a:ext cx="1584593" cy="49267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439D11-A21B-427C-9E38-7C0652150D3C}">
      <dsp:nvSpPr>
        <dsp:cNvPr id="0" name=""/>
        <dsp:cNvSpPr/>
      </dsp:nvSpPr>
      <dsp:spPr>
        <a:xfrm>
          <a:off x="5547745" y="745079"/>
          <a:ext cx="1642263" cy="13138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Compete on more orders</a:t>
          </a:r>
          <a:endParaRPr lang="en-US" sz="2300" kern="1200" dirty="0"/>
        </a:p>
      </dsp:txBody>
      <dsp:txXfrm>
        <a:off x="5547745" y="745079"/>
        <a:ext cx="1642263" cy="1313810"/>
      </dsp:txXfrm>
    </dsp:sp>
    <dsp:sp modelId="{FDBD18E5-1525-436A-AC71-5CB5F71531C3}">
      <dsp:nvSpPr>
        <dsp:cNvPr id="0" name=""/>
        <dsp:cNvSpPr/>
      </dsp:nvSpPr>
      <dsp:spPr>
        <a:xfrm>
          <a:off x="5528574" y="2952522"/>
          <a:ext cx="1584593" cy="49267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26A114-40C3-4B1B-93D0-BA603295BD4A}">
      <dsp:nvSpPr>
        <dsp:cNvPr id="0" name=""/>
        <dsp:cNvSpPr/>
      </dsp:nvSpPr>
      <dsp:spPr>
        <a:xfrm>
          <a:off x="6292036" y="2541956"/>
          <a:ext cx="1642263" cy="13138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Each have ownership</a:t>
          </a:r>
          <a:endParaRPr lang="en-US" sz="2300" kern="1200" dirty="0"/>
        </a:p>
      </dsp:txBody>
      <dsp:txXfrm>
        <a:off x="6292036" y="2541956"/>
        <a:ext cx="1642263" cy="131381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DC190C-D627-4C4E-9764-ECB2395226DF}">
      <dsp:nvSpPr>
        <dsp:cNvPr id="0" name=""/>
        <dsp:cNvSpPr/>
      </dsp:nvSpPr>
      <dsp:spPr>
        <a:xfrm rot="16200000">
          <a:off x="-1222431" y="2131882"/>
          <a:ext cx="3169919" cy="62426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550570" bIns="0" numCol="1" spcCol="1270" anchor="t" anchorCtr="0">
          <a:noAutofit/>
        </a:bodyPr>
        <a:lstStyle/>
        <a:p>
          <a:pPr lvl="0" algn="r" defTabSz="1911350">
            <a:lnSpc>
              <a:spcPct val="90000"/>
            </a:lnSpc>
            <a:spcBef>
              <a:spcPct val="0"/>
            </a:spcBef>
            <a:spcAft>
              <a:spcPct val="35000"/>
            </a:spcAft>
          </a:pPr>
          <a:r>
            <a:rPr lang="en-US" sz="4300" kern="1200" dirty="0" smtClean="0"/>
            <a:t>CTAs</a:t>
          </a:r>
          <a:endParaRPr lang="en-US" sz="4300" kern="1200" dirty="0"/>
        </a:p>
      </dsp:txBody>
      <dsp:txXfrm rot="16200000">
        <a:off x="-1222431" y="2131882"/>
        <a:ext cx="3169919" cy="624267"/>
      </dsp:txXfrm>
    </dsp:sp>
    <dsp:sp modelId="{330BF2DD-7EF4-4FF8-B95D-83C63601A65B}">
      <dsp:nvSpPr>
        <dsp:cNvPr id="0" name=""/>
        <dsp:cNvSpPr/>
      </dsp:nvSpPr>
      <dsp:spPr>
        <a:xfrm>
          <a:off x="674662" y="859056"/>
          <a:ext cx="3109516" cy="3169919"/>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550570" rIns="170688" bIns="17068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All parties have a Schedule</a:t>
          </a:r>
          <a:endParaRPr lang="en-US" sz="1900" kern="1200" dirty="0"/>
        </a:p>
        <a:p>
          <a:pPr marL="171450" lvl="1" indent="-171450" algn="l" defTabSz="844550">
            <a:lnSpc>
              <a:spcPct val="90000"/>
            </a:lnSpc>
            <a:spcBef>
              <a:spcPct val="0"/>
            </a:spcBef>
            <a:spcAft>
              <a:spcPct val="15000"/>
            </a:spcAft>
            <a:buChar char="••"/>
          </a:pPr>
          <a:r>
            <a:rPr lang="en-US" sz="1900" kern="1200" dirty="0" smtClean="0"/>
            <a:t>Responsible for own products/services</a:t>
          </a:r>
          <a:endParaRPr lang="en-US" sz="1900" kern="1200" dirty="0"/>
        </a:p>
        <a:p>
          <a:pPr marL="171450" lvl="1" indent="-171450" algn="l" defTabSz="844550">
            <a:lnSpc>
              <a:spcPct val="90000"/>
            </a:lnSpc>
            <a:spcBef>
              <a:spcPct val="0"/>
            </a:spcBef>
            <a:spcAft>
              <a:spcPct val="15000"/>
            </a:spcAft>
            <a:buChar char="••"/>
          </a:pPr>
          <a:r>
            <a:rPr lang="en-US" sz="1900" kern="1200" dirty="0" smtClean="0"/>
            <a:t>Invoiced at each team member’s pricing</a:t>
          </a:r>
          <a:endParaRPr lang="en-US" sz="1900" kern="1200" dirty="0"/>
        </a:p>
        <a:p>
          <a:pPr marL="171450" lvl="1" indent="-171450" algn="l" defTabSz="844550">
            <a:lnSpc>
              <a:spcPct val="90000"/>
            </a:lnSpc>
            <a:spcBef>
              <a:spcPct val="0"/>
            </a:spcBef>
            <a:spcAft>
              <a:spcPct val="15000"/>
            </a:spcAft>
            <a:buChar char="••"/>
          </a:pPr>
          <a:r>
            <a:rPr lang="en-US" sz="1900" kern="1200" dirty="0" smtClean="0"/>
            <a:t>All team members can contact the ordering activity</a:t>
          </a:r>
          <a:endParaRPr lang="en-US" sz="1900" kern="1200" dirty="0"/>
        </a:p>
      </dsp:txBody>
      <dsp:txXfrm>
        <a:off x="674662" y="859056"/>
        <a:ext cx="3109516" cy="3169919"/>
      </dsp:txXfrm>
    </dsp:sp>
    <dsp:sp modelId="{EDEBDF5C-134F-459B-BE99-BBEAE748B726}">
      <dsp:nvSpPr>
        <dsp:cNvPr id="0" name=""/>
        <dsp:cNvSpPr/>
      </dsp:nvSpPr>
      <dsp:spPr>
        <a:xfrm>
          <a:off x="50394" y="35023"/>
          <a:ext cx="1248535" cy="1248535"/>
        </a:xfrm>
        <a:prstGeom prst="rect">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180B73C-7AF2-46FD-B076-B925F8D03A42}">
      <dsp:nvSpPr>
        <dsp:cNvPr id="0" name=""/>
        <dsp:cNvSpPr/>
      </dsp:nvSpPr>
      <dsp:spPr>
        <a:xfrm rot="16200000">
          <a:off x="3324995" y="2131882"/>
          <a:ext cx="3169919" cy="62426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550570" bIns="0" numCol="1" spcCol="1270" anchor="t" anchorCtr="0">
          <a:noAutofit/>
        </a:bodyPr>
        <a:lstStyle/>
        <a:p>
          <a:pPr lvl="0" algn="r" defTabSz="1911350">
            <a:lnSpc>
              <a:spcPct val="90000"/>
            </a:lnSpc>
            <a:spcBef>
              <a:spcPct val="0"/>
            </a:spcBef>
            <a:spcAft>
              <a:spcPct val="35000"/>
            </a:spcAft>
          </a:pPr>
          <a:r>
            <a:rPr lang="en-US" sz="4300" kern="1200" dirty="0" smtClean="0"/>
            <a:t>Prime/Sub</a:t>
          </a:r>
          <a:endParaRPr lang="en-US" sz="4300" kern="1200" dirty="0"/>
        </a:p>
      </dsp:txBody>
      <dsp:txXfrm rot="16200000">
        <a:off x="3324995" y="2131882"/>
        <a:ext cx="3169919" cy="624267"/>
      </dsp:txXfrm>
    </dsp:sp>
    <dsp:sp modelId="{EA7E3683-6B30-46F6-8548-B2245DCA5B8C}">
      <dsp:nvSpPr>
        <dsp:cNvPr id="0" name=""/>
        <dsp:cNvSpPr/>
      </dsp:nvSpPr>
      <dsp:spPr>
        <a:xfrm>
          <a:off x="5222089" y="859056"/>
          <a:ext cx="3109516" cy="3169919"/>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550570" rIns="170688" bIns="17068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Only Prime needs a Schedule</a:t>
          </a:r>
          <a:endParaRPr lang="en-US" sz="1900" kern="1200" dirty="0"/>
        </a:p>
        <a:p>
          <a:pPr marL="171450" lvl="1" indent="-171450" algn="l" defTabSz="844550">
            <a:lnSpc>
              <a:spcPct val="90000"/>
            </a:lnSpc>
            <a:spcBef>
              <a:spcPct val="0"/>
            </a:spcBef>
            <a:spcAft>
              <a:spcPct val="15000"/>
            </a:spcAft>
            <a:buChar char="••"/>
          </a:pPr>
          <a:r>
            <a:rPr lang="en-US" sz="1900" kern="1200" dirty="0" smtClean="0"/>
            <a:t>Prime holds all responsibility for all products/services</a:t>
          </a:r>
          <a:endParaRPr lang="en-US" sz="1900" kern="1200" dirty="0"/>
        </a:p>
        <a:p>
          <a:pPr marL="171450" lvl="1" indent="-171450" algn="l" defTabSz="844550">
            <a:lnSpc>
              <a:spcPct val="90000"/>
            </a:lnSpc>
            <a:spcBef>
              <a:spcPct val="0"/>
            </a:spcBef>
            <a:spcAft>
              <a:spcPct val="15000"/>
            </a:spcAft>
            <a:buChar char="••"/>
          </a:pPr>
          <a:r>
            <a:rPr lang="en-US" sz="1900" kern="1200" dirty="0" smtClean="0"/>
            <a:t>Invoiced at Prime’s pricing</a:t>
          </a:r>
          <a:endParaRPr lang="en-US" sz="1900" kern="1200" dirty="0"/>
        </a:p>
        <a:p>
          <a:pPr marL="171450" lvl="1" indent="-171450" algn="l" defTabSz="844550">
            <a:lnSpc>
              <a:spcPct val="90000"/>
            </a:lnSpc>
            <a:spcBef>
              <a:spcPct val="0"/>
            </a:spcBef>
            <a:spcAft>
              <a:spcPct val="15000"/>
            </a:spcAft>
            <a:buChar char="••"/>
          </a:pPr>
          <a:r>
            <a:rPr lang="en-US" sz="1900" kern="1200" dirty="0" smtClean="0"/>
            <a:t>Ordering activity has contact with Prime only</a:t>
          </a:r>
          <a:endParaRPr lang="en-US" sz="1900" kern="1200" dirty="0"/>
        </a:p>
      </dsp:txBody>
      <dsp:txXfrm>
        <a:off x="5222089" y="859056"/>
        <a:ext cx="3109516" cy="3169919"/>
      </dsp:txXfrm>
    </dsp:sp>
    <dsp:sp modelId="{890A153D-CFE7-4839-9058-079FCEB895E9}">
      <dsp:nvSpPr>
        <dsp:cNvPr id="0" name=""/>
        <dsp:cNvSpPr/>
      </dsp:nvSpPr>
      <dsp:spPr>
        <a:xfrm>
          <a:off x="4597821" y="35023"/>
          <a:ext cx="1248535" cy="1248535"/>
        </a:xfrm>
        <a:prstGeom prst="rect">
          <a:avLst/>
        </a:prstGeom>
        <a:blipFill rotWithShape="0">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56141C-B769-46EA-AE43-E3091B35FFB5}">
      <dsp:nvSpPr>
        <dsp:cNvPr id="0" name=""/>
        <dsp:cNvSpPr/>
      </dsp:nvSpPr>
      <dsp:spPr>
        <a:xfrm rot="16200000">
          <a:off x="1155700" y="-1155700"/>
          <a:ext cx="2032000" cy="43434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Allows GSA contract holders to purchase from Schedule and Global Supply contracts</a:t>
          </a:r>
          <a:endParaRPr lang="en-US" sz="2400" kern="1200" dirty="0"/>
        </a:p>
      </dsp:txBody>
      <dsp:txXfrm rot="16200000">
        <a:off x="1409700" y="-1409700"/>
        <a:ext cx="1524000" cy="4343400"/>
      </dsp:txXfrm>
    </dsp:sp>
    <dsp:sp modelId="{7FC0C765-BFCC-4375-8ED5-66BFF273876E}">
      <dsp:nvSpPr>
        <dsp:cNvPr id="0" name=""/>
        <dsp:cNvSpPr/>
      </dsp:nvSpPr>
      <dsp:spPr>
        <a:xfrm>
          <a:off x="4343400" y="0"/>
          <a:ext cx="4343400" cy="2032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Only on Federal Government contracts/orders</a:t>
          </a:r>
          <a:endParaRPr lang="en-US" sz="2400" kern="1200" dirty="0"/>
        </a:p>
      </dsp:txBody>
      <dsp:txXfrm>
        <a:off x="4343400" y="0"/>
        <a:ext cx="4343400" cy="1524000"/>
      </dsp:txXfrm>
    </dsp:sp>
    <dsp:sp modelId="{CB128DBE-1E74-4909-B5D5-B97C8319681B}">
      <dsp:nvSpPr>
        <dsp:cNvPr id="0" name=""/>
        <dsp:cNvSpPr/>
      </dsp:nvSpPr>
      <dsp:spPr>
        <a:xfrm rot="10800000">
          <a:off x="0" y="2032000"/>
          <a:ext cx="4343400" cy="2032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For Ancillary items/services in support of the primary purpose of the contract/order</a:t>
          </a:r>
          <a:endParaRPr lang="en-US" sz="2400" kern="1200" dirty="0"/>
        </a:p>
      </dsp:txBody>
      <dsp:txXfrm rot="10800000">
        <a:off x="0" y="2539999"/>
        <a:ext cx="4343400" cy="1524000"/>
      </dsp:txXfrm>
    </dsp:sp>
    <dsp:sp modelId="{BAB224C3-A80D-4BB7-9DBF-7FB0D0F11AC4}">
      <dsp:nvSpPr>
        <dsp:cNvPr id="0" name=""/>
        <dsp:cNvSpPr/>
      </dsp:nvSpPr>
      <dsp:spPr>
        <a:xfrm rot="5400000">
          <a:off x="5499100" y="876299"/>
          <a:ext cx="2032000" cy="43434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Ordering Contractor cannot add fees or markup on purchased items/services</a:t>
          </a:r>
          <a:endParaRPr lang="en-US" sz="2400" kern="1200" dirty="0"/>
        </a:p>
      </dsp:txBody>
      <dsp:txXfrm rot="5400000">
        <a:off x="5753100" y="1130299"/>
        <a:ext cx="1524000" cy="4343400"/>
      </dsp:txXfrm>
    </dsp:sp>
    <dsp:sp modelId="{E3B88B24-BC2C-4323-AC0E-A2C5B251088F}">
      <dsp:nvSpPr>
        <dsp:cNvPr id="0" name=""/>
        <dsp:cNvSpPr/>
      </dsp:nvSpPr>
      <dsp:spPr>
        <a:xfrm>
          <a:off x="3040380" y="1523999"/>
          <a:ext cx="2606040" cy="101600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Basics</a:t>
          </a:r>
          <a:endParaRPr lang="en-US" sz="2400" kern="1200" dirty="0"/>
        </a:p>
      </dsp:txBody>
      <dsp:txXfrm>
        <a:off x="3040380" y="1523999"/>
        <a:ext cx="2606040" cy="101600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6D89C7-874E-4737-8EC4-9DCC5C5FD65D}">
      <dsp:nvSpPr>
        <dsp:cNvPr id="0" name=""/>
        <dsp:cNvSpPr/>
      </dsp:nvSpPr>
      <dsp:spPr>
        <a:xfrm>
          <a:off x="651509" y="0"/>
          <a:ext cx="7383780" cy="446405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69DCF5-0067-4833-A88A-942476DA34B5}">
      <dsp:nvSpPr>
        <dsp:cNvPr id="0" name=""/>
        <dsp:cNvSpPr/>
      </dsp:nvSpPr>
      <dsp:spPr>
        <a:xfrm>
          <a:off x="4347" y="1339214"/>
          <a:ext cx="2091109" cy="17856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RFQ/Solicitation states that FAR 51 Deviation can be used</a:t>
          </a:r>
          <a:endParaRPr lang="en-US" sz="1900" kern="1200" dirty="0"/>
        </a:p>
      </dsp:txBody>
      <dsp:txXfrm>
        <a:off x="4347" y="1339214"/>
        <a:ext cx="2091109" cy="1785620"/>
      </dsp:txXfrm>
    </dsp:sp>
    <dsp:sp modelId="{B5095326-F3F7-47B5-AD65-D67C9D9CB964}">
      <dsp:nvSpPr>
        <dsp:cNvPr id="0" name=""/>
        <dsp:cNvSpPr/>
      </dsp:nvSpPr>
      <dsp:spPr>
        <a:xfrm>
          <a:off x="2200012" y="1339214"/>
          <a:ext cx="2091109" cy="17856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Written Authorization is provided by Federal Agency</a:t>
          </a:r>
          <a:endParaRPr lang="en-US" sz="1900" kern="1200" dirty="0"/>
        </a:p>
      </dsp:txBody>
      <dsp:txXfrm>
        <a:off x="2200012" y="1339214"/>
        <a:ext cx="2091109" cy="1785620"/>
      </dsp:txXfrm>
    </dsp:sp>
    <dsp:sp modelId="{93F069A2-3A77-4319-A617-1D39D6CA25C9}">
      <dsp:nvSpPr>
        <dsp:cNvPr id="0" name=""/>
        <dsp:cNvSpPr/>
      </dsp:nvSpPr>
      <dsp:spPr>
        <a:xfrm>
          <a:off x="4395677" y="1339214"/>
          <a:ext cx="2091109" cy="17856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Contractor uses FAR 8.405-1 for T&amp;M/LH contract</a:t>
          </a:r>
          <a:endParaRPr lang="en-US" sz="1900" kern="1200" dirty="0"/>
        </a:p>
      </dsp:txBody>
      <dsp:txXfrm>
        <a:off x="4395677" y="1339214"/>
        <a:ext cx="2091109" cy="1785620"/>
      </dsp:txXfrm>
    </dsp:sp>
    <dsp:sp modelId="{5DEC51E5-503F-47E2-8244-71A456979D5D}">
      <dsp:nvSpPr>
        <dsp:cNvPr id="0" name=""/>
        <dsp:cNvSpPr/>
      </dsp:nvSpPr>
      <dsp:spPr>
        <a:xfrm>
          <a:off x="6591342" y="1339214"/>
          <a:ext cx="2091109" cy="17856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Each contractor reports own sales and remits own IFF</a:t>
          </a:r>
          <a:endParaRPr lang="en-US" sz="1900" kern="1200" dirty="0"/>
        </a:p>
      </dsp:txBody>
      <dsp:txXfrm>
        <a:off x="6591342" y="1339214"/>
        <a:ext cx="2091109" cy="178562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4A8440-8B0A-4857-A031-7F806FB7903A}">
      <dsp:nvSpPr>
        <dsp:cNvPr id="0" name=""/>
        <dsp:cNvSpPr/>
      </dsp:nvSpPr>
      <dsp:spPr>
        <a:xfrm>
          <a:off x="377567" y="0"/>
          <a:ext cx="2489454" cy="3733800"/>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906536-0DD2-43C3-904E-7553C1819A93}">
      <dsp:nvSpPr>
        <dsp:cNvPr id="0" name=""/>
        <dsp:cNvSpPr/>
      </dsp:nvSpPr>
      <dsp:spPr>
        <a:xfrm>
          <a:off x="2941704" y="0"/>
          <a:ext cx="4224528" cy="373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56" tIns="0" rIns="270256" bIns="270256" numCol="1" spcCol="1270" anchor="ctr" anchorCtr="0">
          <a:noAutofit/>
        </a:bodyPr>
        <a:lstStyle/>
        <a:p>
          <a:pPr lvl="0" algn="l" defTabSz="1689100">
            <a:lnSpc>
              <a:spcPct val="90000"/>
            </a:lnSpc>
            <a:spcBef>
              <a:spcPct val="0"/>
            </a:spcBef>
            <a:spcAft>
              <a:spcPct val="35000"/>
            </a:spcAft>
          </a:pPr>
          <a:r>
            <a:rPr lang="en-US" sz="3800" kern="1200" dirty="0" smtClean="0"/>
            <a:t>Benefits</a:t>
          </a:r>
          <a:endParaRPr lang="en-US" sz="3800" kern="1200" dirty="0"/>
        </a:p>
        <a:p>
          <a:pPr marL="285750" lvl="1" indent="-285750" algn="l" defTabSz="1333500">
            <a:lnSpc>
              <a:spcPct val="90000"/>
            </a:lnSpc>
            <a:spcBef>
              <a:spcPct val="0"/>
            </a:spcBef>
            <a:spcAft>
              <a:spcPct val="15000"/>
            </a:spcAft>
            <a:buChar char="••"/>
          </a:pPr>
          <a:r>
            <a:rPr lang="en-US" sz="3000" kern="1200" dirty="0" smtClean="0"/>
            <a:t>Simplifies recurring needs</a:t>
          </a:r>
          <a:endParaRPr lang="en-US" sz="3000" kern="1200" dirty="0"/>
        </a:p>
        <a:p>
          <a:pPr marL="285750" lvl="1" indent="-285750" algn="l" defTabSz="1333500">
            <a:lnSpc>
              <a:spcPct val="90000"/>
            </a:lnSpc>
            <a:spcBef>
              <a:spcPct val="0"/>
            </a:spcBef>
            <a:spcAft>
              <a:spcPct val="15000"/>
            </a:spcAft>
            <a:buChar char="••"/>
          </a:pPr>
          <a:r>
            <a:rPr lang="en-US" sz="3000" kern="1200" dirty="0" smtClean="0"/>
            <a:t>Quantity discounts</a:t>
          </a:r>
        </a:p>
        <a:p>
          <a:pPr marL="285750" lvl="1" indent="-285750" algn="l" defTabSz="1333500">
            <a:lnSpc>
              <a:spcPct val="90000"/>
            </a:lnSpc>
            <a:spcBef>
              <a:spcPct val="0"/>
            </a:spcBef>
            <a:spcAft>
              <a:spcPct val="15000"/>
            </a:spcAft>
            <a:buChar char="••"/>
          </a:pPr>
          <a:r>
            <a:rPr lang="en-US" sz="3000" kern="1200" dirty="0" smtClean="0"/>
            <a:t>Saves administrative time</a:t>
          </a:r>
        </a:p>
        <a:p>
          <a:pPr marL="285750" lvl="1" indent="-285750" algn="l" defTabSz="1333500">
            <a:lnSpc>
              <a:spcPct val="90000"/>
            </a:lnSpc>
            <a:spcBef>
              <a:spcPct val="0"/>
            </a:spcBef>
            <a:spcAft>
              <a:spcPct val="15000"/>
            </a:spcAft>
            <a:buChar char="••"/>
          </a:pPr>
          <a:r>
            <a:rPr lang="en-US" sz="3000" kern="1200" dirty="0" smtClean="0"/>
            <a:t>Reduces paperwork</a:t>
          </a:r>
        </a:p>
      </dsp:txBody>
      <dsp:txXfrm>
        <a:off x="2941704" y="0"/>
        <a:ext cx="4224528" cy="373380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F63D11-FC98-4C2E-865B-B2A7FE2391CE}">
      <dsp:nvSpPr>
        <dsp:cNvPr id="0" name=""/>
        <dsp:cNvSpPr/>
      </dsp:nvSpPr>
      <dsp:spPr>
        <a:xfrm>
          <a:off x="1485900" y="0"/>
          <a:ext cx="2664965" cy="90932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Don’t:</a:t>
          </a:r>
          <a:endParaRPr lang="en-US" sz="4000" kern="1200" dirty="0"/>
        </a:p>
      </dsp:txBody>
      <dsp:txXfrm>
        <a:off x="1485900" y="0"/>
        <a:ext cx="2664965" cy="909320"/>
      </dsp:txXfrm>
    </dsp:sp>
    <dsp:sp modelId="{A1A8ACB7-3FD5-4A58-8BD2-67A54F676A6C}">
      <dsp:nvSpPr>
        <dsp:cNvPr id="0" name=""/>
        <dsp:cNvSpPr/>
      </dsp:nvSpPr>
      <dsp:spPr>
        <a:xfrm>
          <a:off x="5143496" y="0"/>
          <a:ext cx="2664965" cy="90932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Do:</a:t>
          </a:r>
          <a:endParaRPr lang="en-US" sz="4000" kern="1200" dirty="0"/>
        </a:p>
      </dsp:txBody>
      <dsp:txXfrm>
        <a:off x="5143496" y="0"/>
        <a:ext cx="2664965" cy="909320"/>
      </dsp:txXfrm>
    </dsp:sp>
    <dsp:sp modelId="{57115B58-A387-473E-8D92-A30F055D437E}">
      <dsp:nvSpPr>
        <dsp:cNvPr id="0" name=""/>
        <dsp:cNvSpPr/>
      </dsp:nvSpPr>
      <dsp:spPr>
        <a:xfrm>
          <a:off x="4116705" y="3864610"/>
          <a:ext cx="681990" cy="681990"/>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372BF8-B423-42CC-B712-F78FD8244DE5}">
      <dsp:nvSpPr>
        <dsp:cNvPr id="0" name=""/>
        <dsp:cNvSpPr/>
      </dsp:nvSpPr>
      <dsp:spPr>
        <a:xfrm rot="240000">
          <a:off x="994349" y="3473300"/>
          <a:ext cx="6926700" cy="48436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85384E-B524-49DC-BDA3-55AB6B46AB8C}">
      <dsp:nvSpPr>
        <dsp:cNvPr id="0" name=""/>
        <dsp:cNvSpPr/>
      </dsp:nvSpPr>
      <dsp:spPr>
        <a:xfrm rot="240000">
          <a:off x="4781988" y="2412344"/>
          <a:ext cx="3159530" cy="10916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Provide Additional Discounts</a:t>
          </a:r>
          <a:endParaRPr lang="en-US" sz="2000" b="1" kern="1200" dirty="0"/>
        </a:p>
      </dsp:txBody>
      <dsp:txXfrm rot="240000">
        <a:off x="4781988" y="2412344"/>
        <a:ext cx="3159530" cy="1091682"/>
      </dsp:txXfrm>
    </dsp:sp>
    <dsp:sp modelId="{05184B87-F452-4F67-ADD6-27777E513692}">
      <dsp:nvSpPr>
        <dsp:cNvPr id="0" name=""/>
        <dsp:cNvSpPr/>
      </dsp:nvSpPr>
      <dsp:spPr>
        <a:xfrm rot="240000">
          <a:off x="4872920" y="1175668"/>
          <a:ext cx="3159530" cy="10916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Report Sales</a:t>
          </a:r>
          <a:endParaRPr lang="en-US" sz="2000" b="1" kern="1200" dirty="0"/>
        </a:p>
      </dsp:txBody>
      <dsp:txXfrm rot="240000">
        <a:off x="4872920" y="1175668"/>
        <a:ext cx="3159530" cy="1091682"/>
      </dsp:txXfrm>
    </dsp:sp>
    <dsp:sp modelId="{90F79586-A00E-49F8-A819-AD490E77FFE9}">
      <dsp:nvSpPr>
        <dsp:cNvPr id="0" name=""/>
        <dsp:cNvSpPr/>
      </dsp:nvSpPr>
      <dsp:spPr>
        <a:xfrm rot="240000">
          <a:off x="1139127" y="2166264"/>
          <a:ext cx="3159530" cy="10916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Exceed the base period of your MAS contract</a:t>
          </a:r>
          <a:endParaRPr lang="en-US" sz="2000" b="1" kern="1200" dirty="0"/>
        </a:p>
      </dsp:txBody>
      <dsp:txXfrm rot="240000">
        <a:off x="1139127" y="2166264"/>
        <a:ext cx="3159530" cy="109168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75A3CE-FDCA-407B-8699-1D148102AA34}">
      <dsp:nvSpPr>
        <dsp:cNvPr id="0" name=""/>
        <dsp:cNvSpPr/>
      </dsp:nvSpPr>
      <dsp:spPr>
        <a:xfrm>
          <a:off x="3322320" y="390"/>
          <a:ext cx="4983480" cy="152362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MAS Contract Administrator</a:t>
          </a:r>
          <a:endParaRPr lang="en-US" sz="2000" kern="1200" dirty="0"/>
        </a:p>
        <a:p>
          <a:pPr marL="228600" lvl="1" indent="-228600" algn="l" defTabSz="889000">
            <a:lnSpc>
              <a:spcPct val="90000"/>
            </a:lnSpc>
            <a:spcBef>
              <a:spcPct val="0"/>
            </a:spcBef>
            <a:spcAft>
              <a:spcPct val="15000"/>
            </a:spcAft>
            <a:buChar char="••"/>
          </a:pPr>
          <a:r>
            <a:rPr lang="en-US" sz="2000" kern="1200" dirty="0" smtClean="0"/>
            <a:t>Other relevant personnel responsible for contractual functions </a:t>
          </a:r>
          <a:endParaRPr lang="en-US" sz="2000" kern="1200" dirty="0"/>
        </a:p>
      </dsp:txBody>
      <dsp:txXfrm>
        <a:off x="3322320" y="390"/>
        <a:ext cx="4983480" cy="1523627"/>
      </dsp:txXfrm>
    </dsp:sp>
    <dsp:sp modelId="{82C0EA16-59B2-42D2-B7DA-542DF0B67EA1}">
      <dsp:nvSpPr>
        <dsp:cNvPr id="0" name=""/>
        <dsp:cNvSpPr/>
      </dsp:nvSpPr>
      <dsp:spPr>
        <a:xfrm>
          <a:off x="0" y="390"/>
          <a:ext cx="3322320" cy="15236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en-US" sz="4500" kern="1200" dirty="0" smtClean="0"/>
            <a:t>Your Company</a:t>
          </a:r>
          <a:endParaRPr lang="en-US" sz="4500" kern="1200" dirty="0"/>
        </a:p>
      </dsp:txBody>
      <dsp:txXfrm>
        <a:off x="0" y="390"/>
        <a:ext cx="3322320" cy="1523627"/>
      </dsp:txXfrm>
    </dsp:sp>
    <dsp:sp modelId="{31AF05C3-0353-46A6-B77D-583674111B14}">
      <dsp:nvSpPr>
        <dsp:cNvPr id="0" name=""/>
        <dsp:cNvSpPr/>
      </dsp:nvSpPr>
      <dsp:spPr>
        <a:xfrm>
          <a:off x="3322320" y="1676381"/>
          <a:ext cx="4983480" cy="152362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Industrial Operations Analyst (IOA)</a:t>
          </a:r>
          <a:endParaRPr lang="en-US" sz="2000" kern="1200" dirty="0"/>
        </a:p>
      </dsp:txBody>
      <dsp:txXfrm>
        <a:off x="3322320" y="1676381"/>
        <a:ext cx="4983480" cy="1523627"/>
      </dsp:txXfrm>
    </dsp:sp>
    <dsp:sp modelId="{69501536-4178-4FDD-9398-D4135E8CE72E}">
      <dsp:nvSpPr>
        <dsp:cNvPr id="0" name=""/>
        <dsp:cNvSpPr/>
      </dsp:nvSpPr>
      <dsp:spPr>
        <a:xfrm>
          <a:off x="0" y="1676381"/>
          <a:ext cx="3322320" cy="15236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en-US" sz="4500" kern="1200" dirty="0" smtClean="0"/>
            <a:t>GSA</a:t>
          </a:r>
          <a:endParaRPr lang="en-US" sz="4500" kern="1200" dirty="0"/>
        </a:p>
      </dsp:txBody>
      <dsp:txXfrm>
        <a:off x="0" y="1676381"/>
        <a:ext cx="3322320" cy="152362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F1586F-4735-4324-8886-D80BD48CA25F}">
      <dsp:nvSpPr>
        <dsp:cNvPr id="0" name=""/>
        <dsp:cNvSpPr/>
      </dsp:nvSpPr>
      <dsp:spPr>
        <a:xfrm rot="10800000">
          <a:off x="1815059" y="2453"/>
          <a:ext cx="6080760" cy="113375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956" tIns="125730" rIns="234696" bIns="125730" numCol="1" spcCol="1270" anchor="ctr" anchorCtr="0">
          <a:noAutofit/>
        </a:bodyPr>
        <a:lstStyle/>
        <a:p>
          <a:pPr lvl="0" algn="ctr" defTabSz="1466850">
            <a:lnSpc>
              <a:spcPct val="90000"/>
            </a:lnSpc>
            <a:spcBef>
              <a:spcPct val="0"/>
            </a:spcBef>
            <a:spcAft>
              <a:spcPct val="35000"/>
            </a:spcAft>
          </a:pPr>
          <a:r>
            <a:rPr lang="en-US" sz="3300" kern="1200" dirty="0" smtClean="0"/>
            <a:t>Review Pre-Visit Information</a:t>
          </a:r>
          <a:endParaRPr lang="en-US" sz="3300" kern="1200" dirty="0"/>
        </a:p>
      </dsp:txBody>
      <dsp:txXfrm rot="10800000">
        <a:off x="1815059" y="2453"/>
        <a:ext cx="6080760" cy="1133757"/>
      </dsp:txXfrm>
    </dsp:sp>
    <dsp:sp modelId="{529130BB-B407-4858-9709-879196D818E5}">
      <dsp:nvSpPr>
        <dsp:cNvPr id="0" name=""/>
        <dsp:cNvSpPr/>
      </dsp:nvSpPr>
      <dsp:spPr>
        <a:xfrm>
          <a:off x="1248180" y="2453"/>
          <a:ext cx="1133757" cy="1133757"/>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000E8D-2D37-4A67-82A3-CCEDD0F0356D}">
      <dsp:nvSpPr>
        <dsp:cNvPr id="0" name=""/>
        <dsp:cNvSpPr/>
      </dsp:nvSpPr>
      <dsp:spPr>
        <a:xfrm rot="10800000">
          <a:off x="1815059" y="1474646"/>
          <a:ext cx="6080760" cy="113375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956" tIns="125730" rIns="234696" bIns="125730" numCol="1" spcCol="1270" anchor="ctr" anchorCtr="0">
          <a:noAutofit/>
        </a:bodyPr>
        <a:lstStyle/>
        <a:p>
          <a:pPr lvl="0" algn="ctr" defTabSz="1466850">
            <a:lnSpc>
              <a:spcPct val="90000"/>
            </a:lnSpc>
            <a:spcBef>
              <a:spcPct val="0"/>
            </a:spcBef>
            <a:spcAft>
              <a:spcPct val="35000"/>
            </a:spcAft>
          </a:pPr>
          <a:r>
            <a:rPr lang="en-US" sz="3300" kern="1200" dirty="0" smtClean="0"/>
            <a:t>Access to Contract Documents</a:t>
          </a:r>
          <a:endParaRPr lang="en-US" sz="3300" kern="1200" dirty="0"/>
        </a:p>
      </dsp:txBody>
      <dsp:txXfrm rot="10800000">
        <a:off x="1815059" y="1474646"/>
        <a:ext cx="6080760" cy="1133757"/>
      </dsp:txXfrm>
    </dsp:sp>
    <dsp:sp modelId="{94A7B089-81B8-442D-9468-E86D61E488CA}">
      <dsp:nvSpPr>
        <dsp:cNvPr id="0" name=""/>
        <dsp:cNvSpPr/>
      </dsp:nvSpPr>
      <dsp:spPr>
        <a:xfrm>
          <a:off x="1248180" y="1474646"/>
          <a:ext cx="1133757" cy="1133757"/>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05AA27-83D3-44F4-A335-9F20B96B6123}">
      <dsp:nvSpPr>
        <dsp:cNvPr id="0" name=""/>
        <dsp:cNvSpPr/>
      </dsp:nvSpPr>
      <dsp:spPr>
        <a:xfrm rot="10800000">
          <a:off x="1815059" y="2946839"/>
          <a:ext cx="6080760" cy="113375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956" tIns="125730" rIns="234696" bIns="125730" numCol="1" spcCol="1270" anchor="ctr" anchorCtr="0">
          <a:noAutofit/>
        </a:bodyPr>
        <a:lstStyle/>
        <a:p>
          <a:pPr lvl="0" algn="ctr" defTabSz="1466850">
            <a:lnSpc>
              <a:spcPct val="90000"/>
            </a:lnSpc>
            <a:spcBef>
              <a:spcPct val="0"/>
            </a:spcBef>
            <a:spcAft>
              <a:spcPct val="35000"/>
            </a:spcAft>
          </a:pPr>
          <a:r>
            <a:rPr lang="en-US" sz="3300" kern="1200" dirty="0" smtClean="0"/>
            <a:t>Access to Resources</a:t>
          </a:r>
          <a:endParaRPr lang="en-US" sz="3300" kern="1200" dirty="0"/>
        </a:p>
      </dsp:txBody>
      <dsp:txXfrm rot="10800000">
        <a:off x="1815059" y="2946839"/>
        <a:ext cx="6080760" cy="1133757"/>
      </dsp:txXfrm>
    </dsp:sp>
    <dsp:sp modelId="{4D01F4BE-2ED2-4224-8A30-B584C5F60CF6}">
      <dsp:nvSpPr>
        <dsp:cNvPr id="0" name=""/>
        <dsp:cNvSpPr/>
      </dsp:nvSpPr>
      <dsp:spPr>
        <a:xfrm>
          <a:off x="1248180" y="2946839"/>
          <a:ext cx="1133757" cy="1133757"/>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8.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91EBE0-96CE-4679-AC72-243679E46908}" type="datetimeFigureOut">
              <a:rPr lang="en-US" smtClean="0"/>
              <a:pPr/>
              <a:t>5/13/2013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6E71EF-A6EE-45BB-B495-A5A0CC4B1D7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vsc.gsa.gov/reportcard/reportcard.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D16DE6-4F8B-4F03-8CBF-53D34814EF9F}" type="slidenum">
              <a:rPr lang="en-US"/>
              <a:pPr/>
              <a:t>1</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  The report card questions are all classified into three categories.  </a:t>
            </a:r>
          </a:p>
          <a:p>
            <a:pPr marL="457200" marR="0" lvl="1"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  </a:t>
            </a:r>
            <a:r>
              <a:rPr lang="en-US" dirty="0" smtClean="0"/>
              <a:t>Category 1 questions are deemed critical and are essential to the continued success of the Schedules program.  </a:t>
            </a:r>
          </a:p>
          <a:p>
            <a:pPr marL="457200" marR="0" lvl="1"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  Category 2 questions are mandatory and reflect a contractor’s compliance with some important contract requirements.  </a:t>
            </a:r>
          </a:p>
          <a:p>
            <a:pPr marL="457200" marR="0" lvl="1"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  Category 3 questions are “above and beyond” elements and distinguish “Exceptional” contractors from “Very Good” contractors.  </a:t>
            </a:r>
          </a:p>
          <a:p>
            <a:endParaRPr lang="en-US" dirty="0"/>
          </a:p>
        </p:txBody>
      </p:sp>
      <p:sp>
        <p:nvSpPr>
          <p:cNvPr id="4" name="Slide Number Placeholder 3"/>
          <p:cNvSpPr>
            <a:spLocks noGrp="1"/>
          </p:cNvSpPr>
          <p:nvPr>
            <p:ph type="sldNum" sz="quarter" idx="10"/>
          </p:nvPr>
        </p:nvSpPr>
        <p:spPr/>
        <p:txBody>
          <a:bodyPr/>
          <a:lstStyle/>
          <a:p>
            <a:pPr>
              <a:defRPr/>
            </a:pPr>
            <a:fld id="{68F48DB0-2377-4B0A-92DC-491880E069B6}"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Your approved</a:t>
            </a:r>
            <a:r>
              <a:rPr lang="en-US" baseline="0" dirty="0" smtClean="0"/>
              <a:t> pricelist will include: terms, conditions and the items or services you want to provide.  Through the next few slides we will review what you should be aware of regarding your pricelist including how to stay within scope of your contract and also how your pricing was established.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06E71EF-A6EE-45BB-B495-A5A0CC4B1D7C}"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r>
              <a:rPr lang="en-US" b="0" dirty="0" smtClean="0"/>
              <a:t>When you negotiate your pricelist with GSA, determining</a:t>
            </a:r>
            <a:r>
              <a:rPr lang="en-US" b="0" baseline="0" dirty="0" smtClean="0"/>
              <a:t> pricing for actual products and/or services is only a portion of the overall process.  You also will have a list of terms and conditions incorporated into your contract.  They can be found within the first few pages of your contract.</a:t>
            </a:r>
          </a:p>
          <a:p>
            <a:pPr eaLnBrk="1" hangingPunct="1"/>
            <a:endParaRPr lang="en-US" b="0" baseline="0" dirty="0" smtClean="0"/>
          </a:p>
          <a:p>
            <a:pPr eaLnBrk="1" hangingPunct="1"/>
            <a:r>
              <a:rPr lang="en-US" b="0" baseline="0" dirty="0" smtClean="0"/>
              <a:t>We have listed a few of the terms and conditions that you should know off the top of your head as these are ones that directly effect your customers.  You will also need to know what your minimum and maximum order threshold in order to determine if you should or could accept the order.</a:t>
            </a:r>
          </a:p>
          <a:p>
            <a:pPr eaLnBrk="1" hangingPunct="1"/>
            <a:endParaRPr lang="en-US" b="0" baseline="0" dirty="0" smtClean="0"/>
          </a:p>
          <a:p>
            <a:pPr eaLnBrk="1" hangingPunct="1"/>
            <a:r>
              <a:rPr lang="en-US" b="0" baseline="0" dirty="0" smtClean="0"/>
              <a:t>Delivery:</a:t>
            </a:r>
          </a:p>
          <a:p>
            <a:pPr eaLnBrk="1" hangingPunct="1">
              <a:buFont typeface="Arial" pitchFamily="34" charset="0"/>
              <a:buChar char="•"/>
            </a:pPr>
            <a:r>
              <a:rPr lang="en-US" b="0" baseline="0" dirty="0" smtClean="0"/>
              <a:t>  Is it included in your price or is it an open market charge?</a:t>
            </a:r>
          </a:p>
          <a:p>
            <a:pPr eaLnBrk="1" hangingPunct="1">
              <a:buFont typeface="Arial" pitchFamily="34" charset="0"/>
              <a:buChar char="•"/>
            </a:pPr>
            <a:r>
              <a:rPr lang="en-US" b="0" baseline="0" dirty="0" smtClean="0"/>
              <a:t>  How many days do you have to deliver the item that you are selling?</a:t>
            </a:r>
          </a:p>
          <a:p>
            <a:pPr eaLnBrk="1" hangingPunct="1">
              <a:buFont typeface="Arial" pitchFamily="34" charset="0"/>
              <a:buChar char="•"/>
            </a:pPr>
            <a:r>
              <a:rPr lang="en-US" b="0" baseline="0" dirty="0" smtClean="0"/>
              <a:t>  Can you actually complete delivery within such time frame?</a:t>
            </a:r>
          </a:p>
          <a:p>
            <a:pPr eaLnBrk="1" hangingPunct="1">
              <a:buFont typeface="Arial" pitchFamily="34" charset="0"/>
              <a:buChar char="•"/>
            </a:pPr>
            <a:endParaRPr lang="en-US" b="0" baseline="0" dirty="0" smtClean="0"/>
          </a:p>
          <a:p>
            <a:pPr eaLnBrk="1" hangingPunct="1">
              <a:buFont typeface="Arial" pitchFamily="34" charset="0"/>
              <a:buNone/>
            </a:pPr>
            <a:r>
              <a:rPr lang="en-US" b="0" baseline="0" dirty="0" smtClean="0"/>
              <a:t>Prompt Payment Discount: </a:t>
            </a:r>
          </a:p>
          <a:p>
            <a:pPr eaLnBrk="1" hangingPunct="1">
              <a:buFont typeface="Arial" pitchFamily="34" charset="0"/>
              <a:buChar char="•"/>
            </a:pPr>
            <a:r>
              <a:rPr lang="en-US" b="0" baseline="0" dirty="0" smtClean="0"/>
              <a:t>If you have negotiated these terms into your contract, you are required to provide this information on any invoice going to GSA eligible customers.</a:t>
            </a:r>
          </a:p>
          <a:p>
            <a:pPr eaLnBrk="1" hangingPunct="1">
              <a:buFont typeface="Arial" pitchFamily="34" charset="0"/>
              <a:buNone/>
            </a:pPr>
            <a:endParaRPr lang="en-US" b="0" baseline="0" dirty="0" smtClean="0"/>
          </a:p>
          <a:p>
            <a:pPr eaLnBrk="1" hangingPunct="1">
              <a:buFont typeface="Arial" pitchFamily="34" charset="0"/>
              <a:buNone/>
            </a:pPr>
            <a:r>
              <a:rPr lang="en-US" b="0" baseline="0" dirty="0" smtClean="0"/>
              <a:t>Geographic Coverage: </a:t>
            </a:r>
          </a:p>
          <a:p>
            <a:pPr eaLnBrk="1" hangingPunct="1">
              <a:buFont typeface="Arial" pitchFamily="34" charset="0"/>
              <a:buChar char="•"/>
            </a:pPr>
            <a:r>
              <a:rPr lang="en-US" b="0" baseline="0" dirty="0" smtClean="0"/>
              <a:t>Does your pricing change based on location?</a:t>
            </a:r>
          </a:p>
          <a:p>
            <a:pPr eaLnBrk="1" hangingPunct="1">
              <a:buFont typeface="Arial" pitchFamily="34" charset="0"/>
              <a:buChar char="•"/>
            </a:pPr>
            <a:r>
              <a:rPr lang="en-US" b="0" baseline="0" dirty="0" smtClean="0"/>
              <a:t>Are there parts of the USA or other countries that you don’t cover at all?</a:t>
            </a:r>
          </a:p>
          <a:p>
            <a:pPr eaLnBrk="1" hangingPunct="1">
              <a:buFont typeface="Arial" pitchFamily="34" charset="0"/>
              <a:buNone/>
            </a:pPr>
            <a:endParaRPr lang="en-US" b="0" baseline="0" dirty="0" smtClean="0"/>
          </a:p>
          <a:p>
            <a:pPr eaLnBrk="1" hangingPunct="1">
              <a:buFont typeface="Arial" pitchFamily="34" charset="0"/>
              <a:buNone/>
            </a:pPr>
            <a:r>
              <a:rPr lang="en-US" b="0" baseline="0" dirty="0" smtClean="0"/>
              <a:t>Government Purchase Card: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It is a contract requirement that you accept the government purchase card for all purchases up to $3000.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t>Accepting the card over the $3000 threshold is not required, but strongly encouraged.</a:t>
            </a:r>
          </a:p>
          <a:p>
            <a:pPr eaLnBrk="1" hangingPunct="1">
              <a:buFont typeface="Arial" pitchFamily="34" charset="0"/>
              <a:buNone/>
            </a:pPr>
            <a:endParaRPr lang="en-US" b="0" baseline="0" dirty="0" smtClean="0"/>
          </a:p>
          <a:p>
            <a:pPr eaLnBrk="1" hangingPunct="1">
              <a:buFont typeface="Arial" pitchFamily="34" charset="0"/>
              <a:buNone/>
            </a:pPr>
            <a:r>
              <a:rPr lang="en-US" b="0" baseline="0" dirty="0" smtClean="0"/>
              <a:t>You will have other terms and conditions that will be important to you and your customers.  Get familiar with your entire pricelist not just your pricing.</a:t>
            </a:r>
          </a:p>
        </p:txBody>
      </p:sp>
      <p:sp>
        <p:nvSpPr>
          <p:cNvPr id="4" name="Slide Number Placeholder 3"/>
          <p:cNvSpPr>
            <a:spLocks noGrp="1"/>
          </p:cNvSpPr>
          <p:nvPr>
            <p:ph type="sldNum" sz="quarter" idx="10"/>
          </p:nvPr>
        </p:nvSpPr>
        <p:spPr/>
        <p:txBody>
          <a:bodyPr/>
          <a:lstStyle/>
          <a:p>
            <a:fld id="{A06E71EF-A6EE-45BB-B495-A5A0CC4B1D7C}"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Scope of contract is an equally important issue.</a:t>
            </a:r>
          </a:p>
          <a:p>
            <a:pPr eaLnBrk="1" hangingPunct="1"/>
            <a:endParaRPr lang="en-US" dirty="0" smtClean="0"/>
          </a:p>
          <a:p>
            <a:pPr eaLnBrk="1" hangingPunct="1"/>
            <a:r>
              <a:rPr lang="en-US" dirty="0" smtClean="0"/>
              <a:t>When thinking about scope, the most important question to ask is: “Does the work being performed or the products being provided available on my approved pricelist?”  </a:t>
            </a:r>
          </a:p>
          <a:p>
            <a:pPr eaLnBrk="1" hangingPunct="1"/>
            <a:endParaRPr lang="en-US" dirty="0" smtClean="0"/>
          </a:p>
          <a:p>
            <a:pPr eaLnBrk="1" hangingPunct="1"/>
            <a:r>
              <a:rPr lang="en-US" dirty="0" smtClean="0"/>
              <a:t>If the answer is “yes”, then you should be within the scope of your Schedule contract.  </a:t>
            </a:r>
          </a:p>
          <a:p>
            <a:pPr eaLnBrk="1" hangingPunct="1"/>
            <a:endParaRPr lang="en-US" dirty="0" smtClean="0"/>
          </a:p>
          <a:p>
            <a:pPr eaLnBrk="1" hangingPunct="1"/>
            <a:r>
              <a:rPr lang="en-US" dirty="0" smtClean="0"/>
              <a:t>You</a:t>
            </a:r>
            <a:r>
              <a:rPr lang="en-US" baseline="0" dirty="0" smtClean="0"/>
              <a:t> should ensure that you clearly declare to any ordering activity at all times during the procurement process which items are available on your approved pricelist and which items/services are not (open market).  </a:t>
            </a:r>
            <a:r>
              <a:rPr lang="en-US" dirty="0" smtClean="0"/>
              <a:t>If you have questions as to whether or not an order includes products and services that are outside of the scope of your contract, contact your PCO before accepting the order.</a:t>
            </a:r>
          </a:p>
          <a:p>
            <a:pPr eaLnBrk="1" hangingPunct="1"/>
            <a:endParaRPr lang="en-US" dirty="0" smtClean="0"/>
          </a:p>
          <a:p>
            <a:pPr eaLnBrk="1" hangingPunct="1"/>
            <a:r>
              <a:rPr lang="en-US" dirty="0" smtClean="0"/>
              <a:t>We have a strong commitment to you and to our ordering activities that GSA contracting vehicles are being used properly,</a:t>
            </a:r>
            <a:r>
              <a:rPr lang="en-US" baseline="0" dirty="0" smtClean="0"/>
              <a:t> </a:t>
            </a:r>
            <a:r>
              <a:rPr lang="en-US" b="0" baseline="0" dirty="0" smtClean="0"/>
              <a:t>hence why scope adherence is one of the critical areas to the success of the MAS program.</a:t>
            </a:r>
            <a:r>
              <a:rPr lang="en-US" b="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A06E71EF-A6EE-45BB-B495-A5A0CC4B1D7C}"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All organizations seeking to obtain a GSA Schedule contract provide commercial sales information as part of their response to the solicitation.  The Commercial Sales Practices format, includes information that relates to the terms and conditions offered to your commercial non-federal customers.  GSA and potential contractors use this information to start pricing negotiations for the future Schedule contract.  </a:t>
            </a:r>
          </a:p>
          <a:p>
            <a:pPr eaLnBrk="1" hangingPunct="1"/>
            <a:endParaRPr lang="en-US" dirty="0" smtClean="0"/>
          </a:p>
          <a:p>
            <a:pPr eaLnBrk="1" hangingPunct="1"/>
            <a:r>
              <a:rPr lang="en-US" dirty="0" smtClean="0"/>
              <a:t>The Basis of Award (BOA) customer relationship results from the final negotiations.  GSA and all Schedule contractors agree to a basis of award customer relationship when the GSA Schedule contract is finalized.  This BOA pricing relationship is usually explained on the Standard Form 1449 in the first pages of your signed GSA contract. Some contracts refer to the basis of award relationship as the pricing relationship tied to the price reductions clause of the contract.  Other contracts may use some other similar language to explain the BOA relationship.  Please review your specific GSA contract to ensure you are aware of the BOA relationship or in your contract.  </a:t>
            </a:r>
          </a:p>
          <a:p>
            <a:pPr eaLnBrk="1" hangingPunct="1"/>
            <a:endParaRPr lang="en-US" dirty="0" smtClean="0"/>
          </a:p>
          <a:p>
            <a:pPr eaLnBrk="1" hangingPunct="1"/>
            <a:r>
              <a:rPr lang="en-US" dirty="0" smtClean="0"/>
              <a:t>Also, review the Price Reductions Clause in your contract.  The Price Reductions Clause requires contractors to maintain the BOA pricing relationship throughout the life of the contract. </a:t>
            </a:r>
          </a:p>
          <a:p>
            <a:endParaRPr lang="en-US" dirty="0"/>
          </a:p>
        </p:txBody>
      </p:sp>
      <p:sp>
        <p:nvSpPr>
          <p:cNvPr id="4" name="Slide Number Placeholder 3"/>
          <p:cNvSpPr>
            <a:spLocks noGrp="1"/>
          </p:cNvSpPr>
          <p:nvPr>
            <p:ph type="sldNum" sz="quarter" idx="10"/>
          </p:nvPr>
        </p:nvSpPr>
        <p:spPr/>
        <p:txBody>
          <a:bodyPr/>
          <a:lstStyle/>
          <a:p>
            <a:fld id="{A06E71EF-A6EE-45BB-B495-A5A0CC4B1D7C}"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0BD93321-B4B4-4B5F-9233-CB3B172A49B1}" type="slidenum">
              <a:rPr lang="en-US" smtClean="0"/>
              <a:pPr/>
              <a:t>17</a:t>
            </a:fld>
            <a:endParaRPr lang="en-US" smtClean="0"/>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pPr eaLnBrk="1" hangingPunct="1"/>
            <a:r>
              <a:rPr lang="en-US" dirty="0" smtClean="0"/>
              <a:t>Here is a specific example of a Basis of Award (BOA) relationship in a GSA contract.  </a:t>
            </a:r>
          </a:p>
          <a:p>
            <a:pPr eaLnBrk="1" hangingPunct="1"/>
            <a:endParaRPr lang="en-US" dirty="0" smtClean="0"/>
          </a:p>
          <a:p>
            <a:pPr eaLnBrk="1" hangingPunct="1"/>
            <a:r>
              <a:rPr lang="en-US" dirty="0" smtClean="0"/>
              <a:t>A contractor with the BOA relationship shown in this example would disrupt the BOA customer relationship if XYZ Company was extended a 20% discount and none of the exceptions described in the price reductions clause applied to the situation.  The price reductions clause explains the steps the contractor needs to perform now that the BOA relationship has been disrupted.  There are exceptions to the price reductions clause that might apply to this situation and therefore not disrupt the BOA pricing relationship.  </a:t>
            </a:r>
          </a:p>
          <a:p>
            <a:pPr eaLnBrk="1" hangingPunct="1"/>
            <a:endParaRPr lang="en-US" dirty="0" smtClean="0"/>
          </a:p>
          <a:p>
            <a:pPr eaLnBrk="1" hangingPunct="1"/>
            <a:r>
              <a:rPr lang="en-US" dirty="0" smtClean="0"/>
              <a:t>Again, the language used to describe the BOA relationship in your contract is going to be different than the example shown.  The example used on this slide is used to generically illustrate the relationship between the BOA relationship and the price reductions clause.  Your specific BOA relationship might have different pricing relationships for specific products or services.  Your contract also might name several customers or a specific customer classification such as all national accounts as the BOA customer.  This is why is it vital to review your contract to understand the specific BOA relationship in your contract.  </a:t>
            </a:r>
          </a:p>
          <a:p>
            <a:pPr eaLnBrk="1" hangingPunct="1"/>
            <a:endParaRPr lang="en-US" dirty="0" smtClean="0"/>
          </a:p>
          <a:p>
            <a:pPr eaLnBrk="1" hangingPunct="1"/>
            <a:r>
              <a:rPr lang="en-US" dirty="0" smtClean="0"/>
              <a:t>GSA highly recommends having a system or process in place to monitor the BOA discount relationship in the contract to ensure our customers are being charged the correct contract pricing throughout the contract.   During the CAV, your IOA will verify that you understand your Basis of Award relationship and the price reductions clause, and that you have a system in place to maintain the discount relationship between the BOA customer(s) identified in your contract and the discount to your GSA contract customers.  </a:t>
            </a:r>
          </a:p>
          <a:p>
            <a:pPr eaLnBrk="1" hangingPunct="1"/>
            <a:endParaRPr lang="en-US" dirty="0" smtClean="0"/>
          </a:p>
          <a:p>
            <a:pPr eaLnBrk="1" hangingPunct="1"/>
            <a:r>
              <a:rPr lang="en-US" dirty="0" smtClean="0"/>
              <a:t>Refer to the BOA relationship and price reductions clause in your contract for your</a:t>
            </a:r>
            <a:r>
              <a:rPr lang="en-US" baseline="0" dirty="0" smtClean="0"/>
              <a:t> specific BOA</a:t>
            </a:r>
            <a:r>
              <a:rPr lang="en-US" dirty="0" smtClean="0"/>
              <a:t>.  Also if you have any questions regarding this</a:t>
            </a:r>
            <a:r>
              <a:rPr lang="en-US" baseline="0" dirty="0" smtClean="0"/>
              <a:t> you should contact your Procurement Contracting Officer.</a:t>
            </a:r>
            <a:endParaRPr lang="en-US" dirty="0" smtClean="0"/>
          </a:p>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A modification is any change made to your MAS contract.  Modifications fall into two categories, those</a:t>
            </a:r>
            <a:r>
              <a:rPr lang="en-US" baseline="0" dirty="0" smtClean="0"/>
              <a:t> initiated by you the contractor or those initiated by GSA</a:t>
            </a:r>
            <a:r>
              <a:rPr lang="en-US" dirty="0" smtClean="0"/>
              <a:t>.  Those modifications issued by the government generally directs the contractor to accomplish a specific action.  A contractor</a:t>
            </a:r>
            <a:r>
              <a:rPr lang="en-US" baseline="0" dirty="0" smtClean="0"/>
              <a:t> initiated</a:t>
            </a:r>
            <a:r>
              <a:rPr lang="en-US" dirty="0" smtClean="0"/>
              <a:t> modification  represents a mutual agreement of the parties to a course of action or change in the performance requirements.  </a:t>
            </a:r>
            <a:endParaRPr lang="en-US" b="1" dirty="0" smtClean="0"/>
          </a:p>
          <a:p>
            <a:pPr eaLnBrk="1" hangingPunct="1"/>
            <a:endParaRPr lang="en-US" b="0" dirty="0" smtClean="0"/>
          </a:p>
          <a:p>
            <a:pPr eaLnBrk="1" hangingPunct="1"/>
            <a:r>
              <a:rPr lang="en-US" b="0" dirty="0" smtClean="0"/>
              <a:t>Your GSA contract will prove to be more valuable to you if you take good care of it.  That’s why it’s so important to keep your contract up-to-date with the help of modifications.  You should work with your Procurement Contracting</a:t>
            </a:r>
            <a:r>
              <a:rPr lang="en-US" b="0" baseline="0" dirty="0" smtClean="0"/>
              <a:t> </a:t>
            </a:r>
            <a:r>
              <a:rPr lang="en-US" b="0" dirty="0" smtClean="0"/>
              <a:t>Officer to adjust your prices in accordance with the terms and conditions of your contract.</a:t>
            </a:r>
            <a:r>
              <a:rPr lang="en-US" b="0" baseline="0" dirty="0" smtClean="0"/>
              <a:t>  M</a:t>
            </a:r>
            <a:r>
              <a:rPr lang="en-US" b="0" dirty="0" smtClean="0"/>
              <a:t>aintain the overall health of your contract by removing obsolete items or labor categories and adding new ones.</a:t>
            </a:r>
            <a:r>
              <a:rPr lang="en-US" b="0" baseline="0" dirty="0" smtClean="0"/>
              <a:t>  M</a:t>
            </a:r>
            <a:r>
              <a:rPr lang="en-US" b="0" dirty="0" smtClean="0"/>
              <a:t>ake sure your customers and GSA know what your legal name is</a:t>
            </a:r>
            <a:r>
              <a:rPr lang="en-US" b="0" baseline="0" dirty="0" smtClean="0"/>
              <a:t> and</a:t>
            </a:r>
            <a:r>
              <a:rPr lang="en-US" b="0" dirty="0" smtClean="0"/>
              <a:t> update your contact information so that you can be reached! </a:t>
            </a:r>
          </a:p>
          <a:p>
            <a:pPr eaLnBrk="1" hangingPunct="1"/>
            <a:endParaRPr lang="en-US" b="0" dirty="0" smtClean="0"/>
          </a:p>
          <a:p>
            <a:pPr eaLnBrk="1" hangingPunct="1"/>
            <a:r>
              <a:rPr lang="en-US" b="0" dirty="0" smtClean="0"/>
              <a:t>We’ll talk about each of these actions in turn, but first let’s look at how you submit a modification request.</a:t>
            </a:r>
          </a:p>
        </p:txBody>
      </p:sp>
      <p:sp>
        <p:nvSpPr>
          <p:cNvPr id="4" name="Slide Number Placeholder 3"/>
          <p:cNvSpPr>
            <a:spLocks noGrp="1"/>
          </p:cNvSpPr>
          <p:nvPr>
            <p:ph type="sldNum" sz="quarter" idx="10"/>
          </p:nvPr>
        </p:nvSpPr>
        <p:spPr/>
        <p:txBody>
          <a:bodyPr/>
          <a:lstStyle/>
          <a:p>
            <a:fld id="{A06E71EF-A6EE-45BB-B495-A5A0CC4B1D7C}"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0" dirty="0" smtClean="0"/>
              <a:t>Mass modifications are government-initiated modifications that occur when a uniform change occurs Schedule-wide.  A prime example of this occurrence is when refreshes to the terms and conditions of a solicitation are issued.  </a:t>
            </a:r>
          </a:p>
          <a:p>
            <a:pPr eaLnBrk="1" hangingPunct="1"/>
            <a:endParaRPr lang="en-US" b="0" dirty="0" smtClean="0"/>
          </a:p>
          <a:p>
            <a:pPr eaLnBrk="1" hangingPunct="1"/>
            <a:r>
              <a:rPr lang="en-US" b="0" dirty="0" smtClean="0"/>
              <a:t>Mass </a:t>
            </a:r>
            <a:r>
              <a:rPr lang="en-US" b="0" dirty="0" err="1" smtClean="0"/>
              <a:t>Mods</a:t>
            </a:r>
            <a:r>
              <a:rPr lang="en-US" b="0" dirty="0" smtClean="0"/>
              <a:t> allow acquisition centers to access large segments of the contractor population with ease.  When a Mass Mod is issued, your</a:t>
            </a:r>
            <a:r>
              <a:rPr lang="en-US" b="0" baseline="0" dirty="0" smtClean="0"/>
              <a:t> </a:t>
            </a:r>
            <a:r>
              <a:rPr lang="en-US" b="0" dirty="0" smtClean="0"/>
              <a:t>Contract Administrator</a:t>
            </a:r>
            <a:r>
              <a:rPr lang="en-US" b="0" baseline="0" dirty="0" smtClean="0"/>
              <a:t> on file with GSA is </a:t>
            </a:r>
            <a:r>
              <a:rPr lang="en-US" b="0" dirty="0" smtClean="0"/>
              <a:t>notified via email.  The email contains a unique PIN that allows you to access and accept the modification, and a direct hyperlink to a portion of the Vendor Support Center website</a:t>
            </a:r>
            <a:r>
              <a:rPr lang="en-US" b="0" baseline="0" dirty="0" smtClean="0"/>
              <a:t> </a:t>
            </a:r>
            <a:r>
              <a:rPr lang="en-US" b="0" dirty="0" smtClean="0"/>
              <a:t>where the Mass Modification can be found.  </a:t>
            </a:r>
          </a:p>
          <a:p>
            <a:pPr eaLnBrk="1" hangingPunct="1"/>
            <a:endParaRPr lang="en-US" b="0" dirty="0" smtClean="0"/>
          </a:p>
          <a:p>
            <a:pPr eaLnBrk="1" hangingPunct="1"/>
            <a:r>
              <a:rPr lang="en-US" b="0" dirty="0" smtClean="0"/>
              <a:t>The website contains detailed information on the background, purpose and implications of each modification.  At the conclusion, you will be asked to enter your PIN and other verification information to accept or decline the modification.</a:t>
            </a:r>
          </a:p>
          <a:p>
            <a:pPr eaLnBrk="1" hangingPunct="1"/>
            <a:endParaRPr lang="en-US" b="0" dirty="0" smtClean="0"/>
          </a:p>
          <a:p>
            <a:pPr eaLnBrk="1" hangingPunct="1"/>
            <a:r>
              <a:rPr lang="en-US" b="0" dirty="0" smtClean="0"/>
              <a:t>Upon execution, a confirmation email containing a printable Standard Form 30 is sent to you.  A copy is also sent to your PCO and ACO. </a:t>
            </a:r>
          </a:p>
          <a:p>
            <a:endParaRPr lang="en-US" b="0" dirty="0"/>
          </a:p>
        </p:txBody>
      </p:sp>
      <p:sp>
        <p:nvSpPr>
          <p:cNvPr id="4" name="Slide Number Placeholder 3"/>
          <p:cNvSpPr>
            <a:spLocks noGrp="1"/>
          </p:cNvSpPr>
          <p:nvPr>
            <p:ph type="sldNum" sz="quarter" idx="10"/>
          </p:nvPr>
        </p:nvSpPr>
        <p:spPr/>
        <p:txBody>
          <a:bodyPr/>
          <a:lstStyle/>
          <a:p>
            <a:fld id="{A06E71EF-A6EE-45BB-B495-A5A0CC4B1D7C}"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dirty="0" smtClean="0"/>
              <a:t>What is </a:t>
            </a:r>
            <a:r>
              <a:rPr lang="en-US" b="1" dirty="0" err="1" smtClean="0"/>
              <a:t>eMod</a:t>
            </a:r>
            <a:r>
              <a:rPr lang="en-US" b="1" dirty="0" smtClean="0"/>
              <a:t>?</a:t>
            </a:r>
            <a:endParaRPr lang="en-US" dirty="0" smtClean="0"/>
          </a:p>
          <a:p>
            <a:endParaRPr lang="en-US" dirty="0" smtClean="0"/>
          </a:p>
          <a:p>
            <a:r>
              <a:rPr lang="en-US" dirty="0" err="1" smtClean="0"/>
              <a:t>eMod</a:t>
            </a:r>
            <a:r>
              <a:rPr lang="en-US" dirty="0" smtClean="0"/>
              <a:t> is a web-based application that allows MAS contractors to electronically prepare and submit contract modifications to FAS.  Currently</a:t>
            </a:r>
            <a:r>
              <a:rPr lang="en-US" baseline="0" dirty="0" smtClean="0"/>
              <a:t> all modification have to be completed through </a:t>
            </a:r>
            <a:r>
              <a:rPr lang="en-US" baseline="0" dirty="0" err="1" smtClean="0"/>
              <a:t>eMod</a:t>
            </a:r>
            <a:r>
              <a:rPr lang="en-US" baseline="0" dirty="0" smtClean="0"/>
              <a:t>.</a:t>
            </a:r>
            <a:endParaRPr lang="en-US" dirty="0" smtClean="0"/>
          </a:p>
          <a:p>
            <a:endParaRPr lang="en-US" dirty="0" smtClean="0"/>
          </a:p>
          <a:p>
            <a:r>
              <a:rPr lang="en-US" dirty="0" smtClean="0"/>
              <a:t>On the </a:t>
            </a:r>
            <a:r>
              <a:rPr lang="en-US" dirty="0" err="1" smtClean="0"/>
              <a:t>eOffer</a:t>
            </a:r>
            <a:r>
              <a:rPr lang="en-US" dirty="0" smtClean="0"/>
              <a:t>/</a:t>
            </a:r>
            <a:r>
              <a:rPr lang="en-US" dirty="0" err="1" smtClean="0"/>
              <a:t>eMod</a:t>
            </a:r>
            <a:r>
              <a:rPr lang="en-US" baseline="0" dirty="0" smtClean="0"/>
              <a:t> website you will be able to view multiple guides, Frequently Asked Questions (FAQs) and training.</a:t>
            </a:r>
          </a:p>
          <a:p>
            <a:endParaRPr lang="en-US" baseline="0" dirty="0" smtClean="0"/>
          </a:p>
          <a:p>
            <a:r>
              <a:rPr lang="en-US" baseline="0" dirty="0" smtClean="0"/>
              <a:t>One of the best links is the “</a:t>
            </a:r>
            <a:r>
              <a:rPr lang="en-US" baseline="0" dirty="0" err="1" smtClean="0"/>
              <a:t>eOffer</a:t>
            </a:r>
            <a:r>
              <a:rPr lang="en-US" baseline="0" dirty="0" smtClean="0"/>
              <a:t>/</a:t>
            </a:r>
            <a:r>
              <a:rPr lang="en-US" baseline="0" dirty="0" err="1" smtClean="0"/>
              <a:t>eMod</a:t>
            </a:r>
            <a:r>
              <a:rPr lang="en-US" baseline="0" dirty="0" smtClean="0"/>
              <a:t> User Guide”.  This guide will provide you step by step instructions on how to complete the various modifications in </a:t>
            </a:r>
            <a:r>
              <a:rPr lang="en-US" baseline="0" dirty="0" err="1" smtClean="0"/>
              <a:t>eMod</a:t>
            </a:r>
            <a:r>
              <a:rPr lang="en-US" baseline="0" dirty="0" smtClean="0"/>
              <a:t>.</a:t>
            </a:r>
          </a:p>
          <a:p>
            <a:endParaRPr lang="en-US" baseline="0" dirty="0" smtClean="0"/>
          </a:p>
          <a:p>
            <a:r>
              <a:rPr lang="en-US" b="1" dirty="0" smtClean="0"/>
              <a:t>When</a:t>
            </a:r>
            <a:r>
              <a:rPr lang="en-US" b="1" baseline="0" dirty="0" smtClean="0"/>
              <a:t> would you use </a:t>
            </a:r>
            <a:r>
              <a:rPr lang="en-US" b="1" baseline="0" dirty="0" err="1" smtClean="0"/>
              <a:t>eMod</a:t>
            </a:r>
            <a:r>
              <a:rPr lang="en-US" b="1" baseline="0" dirty="0" smtClean="0"/>
              <a:t>?</a:t>
            </a:r>
            <a:endParaRPr lang="en-US" b="1" dirty="0" smtClean="0"/>
          </a:p>
          <a:p>
            <a:endParaRPr lang="en-US" dirty="0" smtClean="0"/>
          </a:p>
          <a:p>
            <a:r>
              <a:rPr lang="en-US" dirty="0" smtClean="0"/>
              <a:t>Currently, there are eight types of modification request:</a:t>
            </a:r>
          </a:p>
          <a:p>
            <a:pPr lvl="1"/>
            <a:r>
              <a:rPr lang="en-US" dirty="0" smtClean="0"/>
              <a:t>Additions</a:t>
            </a:r>
          </a:p>
          <a:p>
            <a:pPr lvl="1"/>
            <a:r>
              <a:rPr lang="en-US" dirty="0" smtClean="0"/>
              <a:t>Administrative Changes</a:t>
            </a:r>
          </a:p>
          <a:p>
            <a:pPr lvl="1"/>
            <a:r>
              <a:rPr lang="en-US" dirty="0" smtClean="0"/>
              <a:t>Cancelations or Terminations</a:t>
            </a:r>
          </a:p>
          <a:p>
            <a:pPr lvl="1"/>
            <a:r>
              <a:rPr lang="en-US" dirty="0" smtClean="0"/>
              <a:t>Deletions</a:t>
            </a:r>
          </a:p>
          <a:p>
            <a:pPr lvl="1"/>
            <a:r>
              <a:rPr lang="en-US" dirty="0" smtClean="0"/>
              <a:t>Legal</a:t>
            </a:r>
          </a:p>
          <a:p>
            <a:pPr lvl="1"/>
            <a:r>
              <a:rPr lang="en-US" dirty="0" smtClean="0"/>
              <a:t>Pricing Changes</a:t>
            </a:r>
          </a:p>
          <a:p>
            <a:pPr lvl="1"/>
            <a:r>
              <a:rPr lang="en-US" dirty="0" smtClean="0"/>
              <a:t>Technical Changes</a:t>
            </a:r>
          </a:p>
          <a:p>
            <a:pPr lvl="1"/>
            <a:r>
              <a:rPr lang="en-US" dirty="0" smtClean="0"/>
              <a:t>Terms and Conditions</a:t>
            </a:r>
          </a:p>
          <a:p>
            <a:endParaRPr lang="en-US" dirty="0" smtClean="0"/>
          </a:p>
        </p:txBody>
      </p:sp>
      <p:sp>
        <p:nvSpPr>
          <p:cNvPr id="4" name="Slide Number Placeholder 3"/>
          <p:cNvSpPr>
            <a:spLocks noGrp="1"/>
          </p:cNvSpPr>
          <p:nvPr>
            <p:ph type="sldNum" sz="quarter" idx="10"/>
          </p:nvPr>
        </p:nvSpPr>
        <p:spPr/>
        <p:txBody>
          <a:bodyPr/>
          <a:lstStyle/>
          <a:p>
            <a:fld id="{A06E71EF-A6EE-45BB-B495-A5A0CC4B1D7C}"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The </a:t>
            </a:r>
            <a:r>
              <a:rPr lang="en-US" dirty="0" err="1" smtClean="0"/>
              <a:t>eOffer</a:t>
            </a:r>
            <a:r>
              <a:rPr lang="en-US" dirty="0" smtClean="0"/>
              <a:t>/</a:t>
            </a:r>
            <a:r>
              <a:rPr lang="en-US" dirty="0" err="1" smtClean="0"/>
              <a:t>eMod</a:t>
            </a:r>
            <a:r>
              <a:rPr lang="en-US" baseline="0" dirty="0" smtClean="0"/>
              <a:t> User Guide.</a:t>
            </a:r>
          </a:p>
          <a:p>
            <a:endParaRPr lang="en-US" baseline="0" dirty="0" smtClean="0"/>
          </a:p>
          <a:p>
            <a:r>
              <a:rPr lang="en-US" baseline="0" dirty="0" smtClean="0"/>
              <a:t>This guide provides multiple </a:t>
            </a:r>
            <a:r>
              <a:rPr lang="en-US" baseline="0" dirty="0" err="1" smtClean="0"/>
              <a:t>pdfs</a:t>
            </a:r>
            <a:r>
              <a:rPr lang="en-US" baseline="0" dirty="0" smtClean="0"/>
              <a:t> that allow you to view the information that is needed.  Getting Started, Creating and Submitting an </a:t>
            </a:r>
            <a:r>
              <a:rPr lang="en-US" baseline="0" dirty="0" err="1" smtClean="0"/>
              <a:t>eMod</a:t>
            </a:r>
            <a:r>
              <a:rPr lang="en-US" baseline="0" dirty="0" smtClean="0"/>
              <a:t> and the Signature Process </a:t>
            </a:r>
            <a:r>
              <a:rPr lang="en-US" baseline="0" dirty="0" err="1" smtClean="0"/>
              <a:t>pdfs</a:t>
            </a:r>
            <a:r>
              <a:rPr lang="en-US" baseline="0" dirty="0" smtClean="0"/>
              <a:t> will assist with the five basic steps that are required to complete the</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eMod</a:t>
            </a:r>
            <a:r>
              <a:rPr lang="en-US" sz="1200" b="0" i="0" kern="1200" dirty="0" smtClean="0">
                <a:solidFill>
                  <a:schemeClr val="tx1"/>
                </a:solidFill>
                <a:latin typeface="+mn-lt"/>
                <a:ea typeface="+mn-ea"/>
                <a:cs typeface="+mn-cs"/>
              </a:rPr>
              <a:t> process.</a:t>
            </a:r>
          </a:p>
          <a:p>
            <a:endParaRPr lang="en-US" sz="1200" b="1" i="0" kern="1200" dirty="0" smtClean="0">
              <a:solidFill>
                <a:schemeClr val="tx1"/>
              </a:solidFill>
              <a:latin typeface="+mn-lt"/>
              <a:ea typeface="+mn-ea"/>
              <a:cs typeface="+mn-cs"/>
            </a:endParaRPr>
          </a:p>
          <a:p>
            <a:pPr marL="228600" indent="-228600">
              <a:buFont typeface="+mj-lt"/>
              <a:buAutoNum type="arabicPeriod"/>
            </a:pPr>
            <a:r>
              <a:rPr lang="en-US" sz="1200" b="0" i="0" kern="1200" dirty="0" smtClean="0">
                <a:solidFill>
                  <a:schemeClr val="tx1"/>
                </a:solidFill>
                <a:latin typeface="+mn-lt"/>
                <a:ea typeface="+mn-ea"/>
                <a:cs typeface="+mn-cs"/>
              </a:rPr>
              <a:t>Getting</a:t>
            </a:r>
            <a:r>
              <a:rPr lang="en-US" sz="1200" b="0" i="0" kern="1200" baseline="0" dirty="0" smtClean="0">
                <a:solidFill>
                  <a:schemeClr val="tx1"/>
                </a:solidFill>
                <a:latin typeface="+mn-lt"/>
                <a:ea typeface="+mn-ea"/>
                <a:cs typeface="+mn-cs"/>
              </a:rPr>
              <a:t> Started, will walk you through the authentication process including everything you need to know about digital certificates</a:t>
            </a:r>
          </a:p>
          <a:p>
            <a:pPr marL="228600" indent="-228600">
              <a:buFont typeface="+mj-lt"/>
              <a:buAutoNum type="arabicPeriod"/>
            </a:pPr>
            <a:r>
              <a:rPr lang="en-US" sz="1200" b="0" i="0" kern="1200" baseline="0" dirty="0" smtClean="0">
                <a:solidFill>
                  <a:schemeClr val="tx1"/>
                </a:solidFill>
                <a:latin typeface="+mn-lt"/>
                <a:ea typeface="+mn-ea"/>
                <a:cs typeface="+mn-cs"/>
              </a:rPr>
              <a:t>Creating &amp; Submitting an </a:t>
            </a:r>
            <a:r>
              <a:rPr lang="en-US" sz="1200" b="0" i="0" kern="1200" baseline="0" dirty="0" err="1" smtClean="0">
                <a:solidFill>
                  <a:schemeClr val="tx1"/>
                </a:solidFill>
                <a:latin typeface="+mn-lt"/>
                <a:ea typeface="+mn-ea"/>
                <a:cs typeface="+mn-cs"/>
              </a:rPr>
              <a:t>eMod</a:t>
            </a:r>
            <a:r>
              <a:rPr lang="en-US" sz="1200" b="0" i="0" kern="1200" baseline="0" dirty="0" smtClean="0">
                <a:solidFill>
                  <a:schemeClr val="tx1"/>
                </a:solidFill>
                <a:latin typeface="+mn-lt"/>
                <a:ea typeface="+mn-ea"/>
                <a:cs typeface="+mn-cs"/>
              </a:rPr>
              <a:t>, provides step by step directions on how to:</a:t>
            </a:r>
          </a:p>
          <a:p>
            <a:pPr marL="685800" lvl="1" indent="-228600">
              <a:buFont typeface="+mj-lt"/>
              <a:buAutoNum type="arabicPeriod"/>
            </a:pPr>
            <a:r>
              <a:rPr lang="en-US" sz="1200" b="0" i="0" kern="1200" baseline="0" dirty="0" smtClean="0">
                <a:solidFill>
                  <a:schemeClr val="tx1"/>
                </a:solidFill>
                <a:latin typeface="+mn-lt"/>
                <a:ea typeface="+mn-ea"/>
                <a:cs typeface="+mn-cs"/>
              </a:rPr>
              <a:t>Complete the modification request</a:t>
            </a:r>
          </a:p>
          <a:p>
            <a:pPr marL="685800" lvl="1" indent="-228600">
              <a:buFont typeface="+mj-lt"/>
              <a:buAutoNum type="arabicPeriod"/>
            </a:pPr>
            <a:r>
              <a:rPr lang="en-US" sz="1200" b="0" i="0" kern="1200" baseline="0" dirty="0" smtClean="0">
                <a:solidFill>
                  <a:schemeClr val="tx1"/>
                </a:solidFill>
                <a:latin typeface="+mn-lt"/>
                <a:ea typeface="+mn-ea"/>
                <a:cs typeface="+mn-cs"/>
              </a:rPr>
              <a:t>Submit the modification, and the</a:t>
            </a:r>
          </a:p>
          <a:p>
            <a:pPr marL="685800" lvl="1" indent="-228600">
              <a:buFont typeface="+mj-lt"/>
              <a:buAutoNum type="arabicPeriod"/>
            </a:pPr>
            <a:r>
              <a:rPr lang="en-US" sz="1200" b="0" i="0" kern="1200" baseline="0" dirty="0" err="1" smtClean="0">
                <a:solidFill>
                  <a:schemeClr val="tx1"/>
                </a:solidFill>
                <a:latin typeface="+mn-lt"/>
                <a:ea typeface="+mn-ea"/>
                <a:cs typeface="+mn-cs"/>
              </a:rPr>
              <a:t>Negociation</a:t>
            </a:r>
            <a:endParaRPr lang="en-US" sz="1200" b="0" i="0" kern="1200" baseline="0" dirty="0" smtClean="0">
              <a:solidFill>
                <a:schemeClr val="tx1"/>
              </a:solidFill>
              <a:latin typeface="+mn-lt"/>
              <a:ea typeface="+mn-ea"/>
              <a:cs typeface="+mn-cs"/>
            </a:endParaRPr>
          </a:p>
          <a:p>
            <a:pPr marL="228600" lvl="0" indent="-228600">
              <a:buFont typeface="+mj-lt"/>
              <a:buAutoNum type="arabicPeriod"/>
            </a:pPr>
            <a:r>
              <a:rPr lang="en-US" sz="1200" b="0" i="0" kern="1200" baseline="0" dirty="0" smtClean="0">
                <a:solidFill>
                  <a:schemeClr val="tx1"/>
                </a:solidFill>
                <a:latin typeface="+mn-lt"/>
                <a:ea typeface="+mn-ea"/>
                <a:cs typeface="+mn-cs"/>
              </a:rPr>
              <a:t>Signature Process, has directions on how to complete and accept your modification. </a:t>
            </a:r>
          </a:p>
          <a:p>
            <a:endParaRPr lang="en-US" sz="1200" b="1"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06E71EF-A6EE-45BB-B495-A5A0CC4B1D7C}"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CAE0E92-460D-446F-9DEF-A337D8B77F3D}"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first step for any modification process is the Digital Certificate.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 don’t already have one you will want to visit our Digital Certificate information page. This will answer the basic questions about this process </a:t>
            </a:r>
            <a:r>
              <a:rPr lang="en-US" b="0" baseline="0" dirty="0" smtClean="0"/>
              <a:t>regardless</a:t>
            </a:r>
            <a:r>
              <a:rPr lang="en-US" baseline="0" dirty="0" smtClean="0"/>
              <a:t> of whether you are a U.S. company or a foreign company.</a:t>
            </a:r>
            <a:endParaRPr lang="en-US" dirty="0" smtClean="0"/>
          </a:p>
          <a:p>
            <a:endParaRPr lang="en-US" dirty="0"/>
          </a:p>
        </p:txBody>
      </p:sp>
      <p:sp>
        <p:nvSpPr>
          <p:cNvPr id="4" name="Slide Number Placeholder 3"/>
          <p:cNvSpPr>
            <a:spLocks noGrp="1"/>
          </p:cNvSpPr>
          <p:nvPr>
            <p:ph type="sldNum" sz="quarter" idx="10"/>
          </p:nvPr>
        </p:nvSpPr>
        <p:spPr/>
        <p:txBody>
          <a:bodyPr/>
          <a:lstStyle/>
          <a:p>
            <a:fld id="{A06E71EF-A6EE-45BB-B495-A5A0CC4B1D7C}"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Rapid Action Modifications</a:t>
            </a:r>
          </a:p>
          <a:p>
            <a:endParaRPr lang="en-US" b="0" dirty="0" smtClean="0"/>
          </a:p>
          <a:p>
            <a:r>
              <a:rPr lang="en-US" b="0" dirty="0" smtClean="0"/>
              <a:t>This is a feature within </a:t>
            </a:r>
            <a:r>
              <a:rPr lang="en-US" b="0" dirty="0" err="1" smtClean="0"/>
              <a:t>eMod</a:t>
            </a:r>
            <a:r>
              <a:rPr lang="en-US" b="0" baseline="0" dirty="0" smtClean="0"/>
              <a:t> which allows a c</a:t>
            </a:r>
            <a:r>
              <a:rPr lang="en-US" b="0" dirty="0" smtClean="0"/>
              <a:t>ontractor to submit an Administrative Modification Request to the Contracting Officer</a:t>
            </a:r>
            <a:r>
              <a:rPr lang="en-US" b="0" baseline="0" dirty="0" smtClean="0"/>
              <a:t> for approval but </a:t>
            </a:r>
            <a:r>
              <a:rPr lang="en-US" b="0" dirty="0" smtClean="0"/>
              <a:t>without </a:t>
            </a:r>
            <a:r>
              <a:rPr lang="en-US" dirty="0" smtClean="0"/>
              <a:t>having to go through the Signature Process.</a:t>
            </a:r>
          </a:p>
          <a:p>
            <a:endParaRPr lang="en-US" dirty="0" smtClean="0"/>
          </a:p>
          <a:p>
            <a:r>
              <a:rPr lang="en-US" dirty="0" smtClean="0"/>
              <a:t>These modifications include Administrative</a:t>
            </a:r>
            <a:r>
              <a:rPr lang="en-US" baseline="0" dirty="0" smtClean="0"/>
              <a:t>, such as:</a:t>
            </a:r>
          </a:p>
          <a:p>
            <a:pPr marL="228600" indent="-228600">
              <a:buFont typeface="+mj-lt"/>
              <a:buAutoNum type="arabicPeriod"/>
            </a:pPr>
            <a:r>
              <a:rPr lang="en-US" baseline="0" dirty="0" smtClean="0"/>
              <a:t>Change of contract administrator</a:t>
            </a:r>
          </a:p>
          <a:p>
            <a:pPr marL="228600" indent="-228600">
              <a:buFont typeface="+mj-lt"/>
              <a:buAutoNum type="arabicPeriod"/>
            </a:pPr>
            <a:r>
              <a:rPr lang="en-US" baseline="0" dirty="0" smtClean="0"/>
              <a:t>Change of phone number</a:t>
            </a:r>
          </a:p>
          <a:p>
            <a:pPr marL="228600" indent="-228600">
              <a:buFont typeface="+mj-lt"/>
              <a:buAutoNum type="arabicPeriod"/>
            </a:pPr>
            <a:r>
              <a:rPr lang="en-US" baseline="0" dirty="0" smtClean="0"/>
              <a:t>Change of fax number</a:t>
            </a:r>
          </a:p>
          <a:p>
            <a:pPr marL="228600" indent="-228600">
              <a:buFont typeface="+mj-lt"/>
              <a:buAutoNum type="arabicPeriod"/>
            </a:pPr>
            <a:r>
              <a:rPr lang="en-US" baseline="0" dirty="0" smtClean="0"/>
              <a:t>Change of Web URL</a:t>
            </a:r>
          </a:p>
          <a:p>
            <a:pPr marL="228600" indent="-228600">
              <a:buFont typeface="+mj-lt"/>
              <a:buAutoNum type="arabicPeriod"/>
            </a:pPr>
            <a:r>
              <a:rPr lang="en-US" baseline="0" dirty="0" smtClean="0"/>
              <a:t>Change of email address</a:t>
            </a:r>
          </a:p>
          <a:p>
            <a:pPr marL="228600" indent="-228600">
              <a:buFont typeface="+mj-lt"/>
              <a:buAutoNum type="arabicPeriod"/>
            </a:pPr>
            <a:r>
              <a:rPr lang="en-US" baseline="0" dirty="0" smtClean="0"/>
              <a:t>Change of authorized negotiator</a:t>
            </a:r>
          </a:p>
          <a:p>
            <a:pPr marL="228600" indent="-228600">
              <a:buFont typeface="+mj-lt"/>
              <a:buAutoNum type="arabicPeriod"/>
            </a:pPr>
            <a:r>
              <a:rPr lang="en-US" baseline="0" dirty="0" smtClean="0"/>
              <a:t>Change of (addition/deletion) authorized reseller</a:t>
            </a:r>
          </a:p>
          <a:p>
            <a:pPr marL="228600" indent="-228600">
              <a:buFont typeface="+mj-lt"/>
              <a:buNone/>
            </a:pPr>
            <a:endParaRPr lang="en-US" baseline="0" dirty="0" smtClean="0"/>
          </a:p>
          <a:p>
            <a:pPr marL="228600" indent="-228600">
              <a:buFont typeface="+mj-lt"/>
              <a:buNone/>
            </a:pPr>
            <a:r>
              <a:rPr lang="en-US" baseline="0" dirty="0" smtClean="0"/>
              <a:t>And, Deletion Modifications, such as:</a:t>
            </a:r>
          </a:p>
          <a:p>
            <a:pPr marL="228600" indent="-228600">
              <a:buFont typeface="+mj-lt"/>
              <a:buAutoNum type="arabicPeriod"/>
            </a:pPr>
            <a:r>
              <a:rPr lang="en-US" baseline="0" dirty="0" smtClean="0"/>
              <a:t>Deletion of labor category</a:t>
            </a:r>
          </a:p>
          <a:p>
            <a:pPr marL="228600" indent="-228600">
              <a:buFont typeface="+mj-lt"/>
              <a:buAutoNum type="arabicPeriod"/>
            </a:pPr>
            <a:r>
              <a:rPr lang="en-US" baseline="0" dirty="0" smtClean="0"/>
              <a:t>Deletion of product</a:t>
            </a:r>
          </a:p>
          <a:p>
            <a:pPr marL="228600" indent="-228600">
              <a:buFont typeface="+mj-lt"/>
              <a:buAutoNum type="arabicPeriod"/>
            </a:pPr>
            <a:r>
              <a:rPr lang="en-US" dirty="0" smtClean="0"/>
              <a:t>Deletion of Special Item Number (SIN)</a:t>
            </a:r>
            <a:endParaRPr lang="en-US" dirty="0"/>
          </a:p>
        </p:txBody>
      </p:sp>
      <p:sp>
        <p:nvSpPr>
          <p:cNvPr id="4" name="Slide Number Placeholder 3"/>
          <p:cNvSpPr>
            <a:spLocks noGrp="1"/>
          </p:cNvSpPr>
          <p:nvPr>
            <p:ph type="sldNum" sz="quarter" idx="10"/>
          </p:nvPr>
        </p:nvSpPr>
        <p:spPr/>
        <p:txBody>
          <a:bodyPr/>
          <a:lstStyle/>
          <a:p>
            <a:fld id="{A06E71EF-A6EE-45BB-B495-A5A0CC4B1D7C}"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 you have completed your modification through </a:t>
            </a:r>
            <a:r>
              <a:rPr lang="en-US" dirty="0" err="1" smtClean="0"/>
              <a:t>eMod</a:t>
            </a:r>
            <a:r>
              <a:rPr lang="en-US" dirty="0" smtClean="0"/>
              <a:t> and it has been approved</a:t>
            </a:r>
            <a:r>
              <a:rPr lang="en-US" baseline="0" dirty="0" smtClean="0"/>
              <a:t> by your Procurement Contracting Officer you </a:t>
            </a:r>
            <a:r>
              <a:rPr lang="en-US" b="0" baseline="0" dirty="0" smtClean="0"/>
              <a:t>should </a:t>
            </a:r>
            <a:r>
              <a:rPr lang="en-US" baseline="0" dirty="0" smtClean="0"/>
              <a:t>update your GSA </a:t>
            </a:r>
            <a:r>
              <a:rPr lang="en-US" i="1" baseline="0" dirty="0" smtClean="0"/>
              <a:t>Advantage!</a:t>
            </a:r>
            <a:r>
              <a:rPr lang="en-US" baseline="0" dirty="0" smtClean="0"/>
              <a:t>® file</a:t>
            </a:r>
            <a:r>
              <a:rPr lang="en-US" b="1" baseline="0" dirty="0" smtClean="0"/>
              <a:t>,</a:t>
            </a:r>
            <a:r>
              <a:rPr lang="en-US" baseline="0" dirty="0" smtClean="0"/>
              <a:t> if needed.</a:t>
            </a:r>
            <a:endParaRPr lang="en-US" dirty="0" smtClean="0"/>
          </a:p>
          <a:p>
            <a:pPr eaLnBrk="1" hangingPunct="1"/>
            <a:endParaRPr lang="en-US" dirty="0" smtClean="0"/>
          </a:p>
          <a:p>
            <a:pPr eaLnBrk="1" hangingPunct="1"/>
            <a:r>
              <a:rPr lang="en-US" dirty="0" smtClean="0"/>
              <a:t>All vendors must register with the GSA Vendor Support Center online at vsc.gsa.gov – please note that there is no WWW at the beginning of the web address.  If you use the Schedule Input Program</a:t>
            </a:r>
            <a:r>
              <a:rPr lang="en-US" baseline="0" dirty="0" smtClean="0"/>
              <a:t> (</a:t>
            </a:r>
            <a:r>
              <a:rPr lang="en-US" dirty="0" smtClean="0"/>
              <a:t>SIP) to upload your pricelist, the program will prompt you for registration information.  The VSC will provide you with a password that is required on all price list submissions. This password is used to protect your data. </a:t>
            </a:r>
          </a:p>
          <a:p>
            <a:pPr eaLnBrk="1" hangingPunct="1"/>
            <a:endParaRPr lang="en-US" dirty="0" smtClean="0"/>
          </a:p>
          <a:p>
            <a:pPr eaLnBrk="1" hangingPunct="1"/>
            <a:r>
              <a:rPr lang="en-US" dirty="0" smtClean="0"/>
              <a:t>Once you have your password, </a:t>
            </a:r>
            <a:r>
              <a:rPr lang="en-US" b="0" dirty="0" smtClean="0"/>
              <a:t>you will need to </a:t>
            </a:r>
            <a:r>
              <a:rPr lang="en-US" dirty="0" smtClean="0"/>
              <a:t>decide which method to use to submit catalog data.  There are two ways to load your contract file into </a:t>
            </a:r>
            <a:r>
              <a:rPr lang="en-US" i="1" dirty="0" smtClean="0"/>
              <a:t>GSA Advantage</a:t>
            </a:r>
            <a:r>
              <a:rPr lang="en-US" dirty="0" smtClean="0"/>
              <a:t>!.  You can either use SIP or Electronic Data Interchange, known as EDI.  We’ll go over both methods in more detail, but be sure to check out all of the resources available to help you with both methods on the Vendor Support Center website under the tab “Getting on Advantage!”.  </a:t>
            </a:r>
          </a:p>
          <a:p>
            <a:pPr eaLnBrk="1" hangingPunct="1"/>
            <a:endParaRPr lang="en-US" dirty="0" smtClean="0"/>
          </a:p>
          <a:p>
            <a:pPr eaLnBrk="1" hangingPunct="1"/>
            <a:r>
              <a:rPr lang="en-US" dirty="0" smtClean="0"/>
              <a:t>For those contractors that are participating</a:t>
            </a:r>
            <a:r>
              <a:rPr lang="en-US" baseline="0" dirty="0" smtClean="0"/>
              <a:t> in the Enterprise Acquisition Solution pilot that will be utilizing the Formatted Pricelist, </a:t>
            </a:r>
            <a:r>
              <a:rPr lang="en-US" b="0" baseline="0" dirty="0" smtClean="0"/>
              <a:t>please follow the directions through the link under the tab titled “520/599”.  Your pricelists will automatically be uploaded after you update your pricelist </a:t>
            </a:r>
            <a:r>
              <a:rPr lang="en-US" baseline="0" dirty="0" smtClean="0"/>
              <a:t>through </a:t>
            </a:r>
            <a:r>
              <a:rPr lang="en-US" baseline="0" dirty="0" err="1" smtClean="0"/>
              <a:t>eMod</a:t>
            </a:r>
            <a:r>
              <a:rPr lang="en-US" baseline="0" dirty="0" smtClean="0"/>
              <a:t>.  For new contractors, your pricelist will be uploaded via </a:t>
            </a:r>
            <a:r>
              <a:rPr lang="en-US" baseline="0" dirty="0" err="1" smtClean="0"/>
              <a:t>eOffer</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pPr>
              <a:defRPr/>
            </a:pPr>
            <a:fld id="{68F48DB0-2377-4B0A-92DC-491880E069B6}" type="slidenum">
              <a:rPr lang="en-US" smtClean="0"/>
              <a:pPr>
                <a:defRPr/>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8CE603B7-55B3-4835-AE07-8B7391FE266A}" type="slidenum">
              <a:rPr lang="en-US" smtClean="0"/>
              <a:pPr/>
              <a:t>25</a:t>
            </a:fld>
            <a:endParaRPr lang="en-US"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r>
              <a:rPr lang="en-US" dirty="0" smtClean="0"/>
              <a:t>For those</a:t>
            </a:r>
            <a:r>
              <a:rPr lang="en-US" baseline="0" dirty="0" smtClean="0"/>
              <a:t> of you who are not aware, </a:t>
            </a:r>
            <a:r>
              <a:rPr lang="en-US" b="0" baseline="0" dirty="0" smtClean="0"/>
              <a:t>this is the home screen </a:t>
            </a:r>
            <a:r>
              <a:rPr lang="en-US" baseline="0" dirty="0" smtClean="0"/>
              <a:t>of the GSA </a:t>
            </a:r>
            <a:r>
              <a:rPr lang="en-US" i="1" baseline="0" dirty="0" smtClean="0"/>
              <a:t>Advantage!</a:t>
            </a:r>
            <a:r>
              <a:rPr lang="en-US" baseline="0" dirty="0" smtClean="0"/>
              <a:t>® website, where your approved GSA pricelist is uploaded.</a:t>
            </a:r>
            <a:endParaRPr lang="en-US" dirty="0" smtClean="0"/>
          </a:p>
          <a:p>
            <a:pPr eaLnBrk="1" hangingPunct="1"/>
            <a:endParaRPr lang="en-US" dirty="0" smtClean="0"/>
          </a:p>
          <a:p>
            <a:pPr eaLnBrk="1" hangingPunct="1"/>
            <a:r>
              <a:rPr lang="en-US" dirty="0" smtClean="0"/>
              <a:t>After your pricelist has been uploaded</a:t>
            </a:r>
            <a:r>
              <a:rPr lang="en-US" baseline="0" dirty="0" smtClean="0"/>
              <a:t> or updated on GSA </a:t>
            </a:r>
            <a:r>
              <a:rPr lang="en-US" i="1" baseline="0" dirty="0" smtClean="0"/>
              <a:t>Advantage!</a:t>
            </a:r>
            <a:r>
              <a:rPr lang="en-US" baseline="0" dirty="0" smtClean="0"/>
              <a:t>® you should review your items to ensure that you are taking advantage of all your extras!</a:t>
            </a:r>
          </a:p>
          <a:p>
            <a:pPr eaLnBrk="1" hangingPunct="1"/>
            <a:endParaRPr lang="en-US" baseline="0" dirty="0" smtClean="0"/>
          </a:p>
          <a:p>
            <a:pPr eaLnBrk="1" hangingPunct="1"/>
            <a:r>
              <a:rPr lang="en-US" dirty="0" smtClean="0"/>
              <a:t>Also remember</a:t>
            </a:r>
            <a:r>
              <a:rPr lang="en-US" baseline="0" dirty="0" smtClean="0"/>
              <a:t> that if you don’t update your pricelist within two years your pricelist will become inactive and you will no longer be able to view this on GSA </a:t>
            </a:r>
            <a:r>
              <a:rPr lang="en-US" i="1" baseline="0" dirty="0" smtClean="0"/>
              <a:t>Advantage!</a:t>
            </a:r>
            <a:r>
              <a:rPr lang="en-US" baseline="0" dirty="0" smtClean="0"/>
              <a:t>® </a:t>
            </a: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displaying items on </a:t>
            </a:r>
            <a:r>
              <a:rPr lang="en-US" baseline="0" dirty="0" smtClean="0"/>
              <a:t>GSA </a:t>
            </a:r>
            <a:r>
              <a:rPr lang="en-US" i="1" baseline="0" dirty="0" smtClean="0"/>
              <a:t>Advantage!</a:t>
            </a:r>
            <a:r>
              <a:rPr lang="en-US" baseline="0" dirty="0" smtClean="0"/>
              <a:t>® ensure that you are taking advantage of uploading pictures and attributes (such as Environmental icons) </a:t>
            </a:r>
            <a:r>
              <a:rPr lang="en-US" b="0" baseline="0" dirty="0" smtClean="0"/>
              <a:t>that apply to your products.</a:t>
            </a:r>
            <a:endParaRPr lang="en-US" b="0" dirty="0"/>
          </a:p>
        </p:txBody>
      </p:sp>
      <p:sp>
        <p:nvSpPr>
          <p:cNvPr id="4" name="Slide Number Placeholder 3"/>
          <p:cNvSpPr>
            <a:spLocks noGrp="1"/>
          </p:cNvSpPr>
          <p:nvPr>
            <p:ph type="sldNum" sz="quarter" idx="10"/>
          </p:nvPr>
        </p:nvSpPr>
        <p:spPr/>
        <p:txBody>
          <a:bodyPr/>
          <a:lstStyle/>
          <a:p>
            <a:fld id="{A06E71EF-A6EE-45BB-B495-A5A0CC4B1D7C}"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latin typeface="Times" pitchFamily="-72" charset="0"/>
              </a:rPr>
              <a:t>EO 13514 </a:t>
            </a:r>
            <a:r>
              <a:rPr lang="en-US" i="1" dirty="0" smtClean="0">
                <a:latin typeface="Times" pitchFamily="-72" charset="0"/>
              </a:rPr>
              <a:t>Federal Leadership in Environmental, Energy, and Economic Performance</a:t>
            </a:r>
            <a:r>
              <a:rPr lang="en-US" dirty="0" smtClean="0">
                <a:latin typeface="Times" pitchFamily="-72" charset="0"/>
              </a:rPr>
              <a:t> requires federal agencies </a:t>
            </a:r>
            <a:r>
              <a:rPr lang="en-US" sz="1200" dirty="0" smtClean="0"/>
              <a:t>to ensure that 95% of all new contract actions provide for environmentally referable products or services,</a:t>
            </a:r>
            <a:r>
              <a:rPr lang="en-US" sz="1200" baseline="0" dirty="0" smtClean="0"/>
              <a:t> t</a:t>
            </a:r>
            <a:r>
              <a:rPr lang="en-US" sz="1200" dirty="0" smtClean="0">
                <a:latin typeface="Times" pitchFamily="-72" charset="0"/>
              </a:rPr>
              <a:t>his includes:</a:t>
            </a:r>
          </a:p>
          <a:p>
            <a:pPr eaLnBrk="1" hangingPunct="1"/>
            <a:endParaRPr lang="en-US" sz="1200" dirty="0" smtClean="0">
              <a:latin typeface="Times" pitchFamily="-72" charset="0"/>
            </a:endParaRPr>
          </a:p>
          <a:p>
            <a:pPr eaLnBrk="1" hangingPunct="1">
              <a:buFont typeface="Arial" pitchFamily="34" charset="0"/>
              <a:buChar char="•"/>
            </a:pPr>
            <a:r>
              <a:rPr lang="en-US" dirty="0" smtClean="0">
                <a:latin typeface="Times" pitchFamily="-72" charset="0"/>
              </a:rPr>
              <a:t>  Acquiring products that are energy-efficient, water-efficient, bio-based, environmentally preferable, non-ozone depleting, contain recycled content, or are non-toxic or less-toxic alternatives. </a:t>
            </a:r>
          </a:p>
          <a:p>
            <a:pPr eaLnBrk="1" hangingPunct="1"/>
            <a:endParaRPr lang="en-US" dirty="0" smtClean="0">
              <a:latin typeface="Times" pitchFamily="-72" charset="0"/>
            </a:endParaRPr>
          </a:p>
          <a:p>
            <a:pPr eaLnBrk="1" hangingPunct="1">
              <a:buFont typeface="Arial" pitchFamily="34" charset="0"/>
              <a:buChar char="•"/>
            </a:pPr>
            <a:r>
              <a:rPr lang="en-US" dirty="0" smtClean="0">
                <a:latin typeface="Times" pitchFamily="-72" charset="0"/>
              </a:rPr>
              <a:t>  Expand upon energy reduction and environmental performance by making reductions of both direct and indirect greenhouse gas emissions a priority of the federal government and requiring agencies to develop sustainability plans focused on cost-effective projects and programs.</a:t>
            </a:r>
          </a:p>
          <a:p>
            <a:endParaRPr lang="en-US" dirty="0" smtClean="0"/>
          </a:p>
          <a:p>
            <a:r>
              <a:rPr lang="en-US" dirty="0" smtClean="0"/>
              <a:t>So, what does this mean for you as a contractor? </a:t>
            </a:r>
            <a:r>
              <a:rPr lang="en-US" baseline="0" dirty="0" smtClean="0"/>
              <a:t>  Ordering Activities will start utilizing environmental evaluation factors and set asides in their acquisitions to reach their own goals.</a:t>
            </a:r>
            <a:endParaRPr lang="en-US" dirty="0" smtClean="0"/>
          </a:p>
        </p:txBody>
      </p:sp>
      <p:sp>
        <p:nvSpPr>
          <p:cNvPr id="4" name="Slide Number Placeholder 3"/>
          <p:cNvSpPr>
            <a:spLocks noGrp="1"/>
          </p:cNvSpPr>
          <p:nvPr>
            <p:ph type="sldNum" sz="quarter" idx="10"/>
          </p:nvPr>
        </p:nvSpPr>
        <p:spPr/>
        <p:txBody>
          <a:bodyPr/>
          <a:lstStyle/>
          <a:p>
            <a:fld id="{A06E71EF-A6EE-45BB-B495-A5A0CC4B1D7C}"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Environmental Program page on GSA </a:t>
            </a:r>
            <a:r>
              <a:rPr lang="en-US" i="1" dirty="0" smtClean="0"/>
              <a:t>Advantage!</a:t>
            </a:r>
            <a:r>
              <a:rPr lang="en-US" baseline="0" dirty="0" smtClean="0"/>
              <a:t>® provides a current list of all the Environmental Attributes available to pick from.  You can also get a in-depth definition and link to the requirements through the Environmental Symbols “view the Symbol definitions”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Remember before you select an attribute you should know the following: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The definition of that attribute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The requirements for that attribute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How your product fulfills those requirements (What is the minimum?, How does this product reach or goes further than that minimum?)</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baseline="0" dirty="0" smtClean="0"/>
              <a:t>Note: If you have products that are Energy Star or EPEAT certified note that the attribute is identified by the Manufacturer’s Product Code.  If you do not utilize that code the product will not be identified in the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A06E71EF-A6EE-45BB-B495-A5A0CC4B1D7C}"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2800" dirty="0" smtClean="0"/>
              <a:t>Greenhouse Gases are gases that trap heat in the atmosphere.  Those produced by human activities are:</a:t>
            </a:r>
          </a:p>
          <a:p>
            <a:pPr lvl="0">
              <a:buFont typeface="Arial" pitchFamily="34" charset="0"/>
              <a:buChar char="•"/>
            </a:pPr>
            <a:r>
              <a:rPr lang="en-US" sz="2800" dirty="0" smtClean="0"/>
              <a:t>  Carbon dioxide</a:t>
            </a:r>
          </a:p>
          <a:p>
            <a:pPr lvl="0">
              <a:buFont typeface="Arial" pitchFamily="34" charset="0"/>
              <a:buChar char="•"/>
            </a:pPr>
            <a:r>
              <a:rPr lang="en-US" sz="2800" dirty="0" smtClean="0"/>
              <a:t>  Methane</a:t>
            </a:r>
          </a:p>
          <a:p>
            <a:pPr lvl="0">
              <a:buFont typeface="Arial" pitchFamily="34" charset="0"/>
              <a:buChar char="•"/>
            </a:pPr>
            <a:r>
              <a:rPr lang="en-US" sz="2800" dirty="0" smtClean="0"/>
              <a:t>  Nitrous oxide</a:t>
            </a:r>
          </a:p>
          <a:p>
            <a:pPr lvl="0">
              <a:buFont typeface="Arial" pitchFamily="34" charset="0"/>
              <a:buChar char="•"/>
            </a:pPr>
            <a:r>
              <a:rPr lang="en-US" sz="2800" dirty="0" smtClean="0"/>
              <a:t>  </a:t>
            </a:r>
            <a:r>
              <a:rPr lang="en-US" sz="2800" dirty="0" err="1" smtClean="0"/>
              <a:t>Hydrofluorocarbons</a:t>
            </a:r>
            <a:endParaRPr lang="en-US" sz="2800" dirty="0" smtClean="0"/>
          </a:p>
          <a:p>
            <a:pPr lvl="0">
              <a:buFont typeface="Arial" pitchFamily="34" charset="0"/>
              <a:buChar char="•"/>
            </a:pPr>
            <a:r>
              <a:rPr lang="en-US" sz="2800" dirty="0" smtClean="0"/>
              <a:t>  </a:t>
            </a:r>
            <a:r>
              <a:rPr lang="en-US" sz="2800" dirty="0" err="1" smtClean="0"/>
              <a:t>Perfluorocarbons</a:t>
            </a:r>
            <a:endParaRPr lang="en-US" sz="2800" dirty="0" smtClean="0"/>
          </a:p>
          <a:p>
            <a:pPr lvl="0">
              <a:buFont typeface="Arial" pitchFamily="34" charset="0"/>
              <a:buChar char="•"/>
            </a:pPr>
            <a:r>
              <a:rPr lang="en-US" sz="2800" dirty="0" smtClean="0"/>
              <a:t>  Sulfur hexafluoride</a:t>
            </a:r>
          </a:p>
          <a:p>
            <a:pPr lvl="0"/>
            <a:endParaRPr lang="en-US" sz="28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t>Greenhouse</a:t>
            </a:r>
            <a:r>
              <a:rPr lang="en-US" sz="2800" baseline="0" dirty="0" smtClean="0"/>
              <a:t> Gases are tracked by three categories or scopes: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aseline="0" dirty="0" smtClean="0"/>
          </a:p>
          <a:p>
            <a:r>
              <a:rPr lang="en-US" sz="2800" baseline="0" dirty="0" smtClean="0"/>
              <a:t>Scope 1: T</a:t>
            </a:r>
            <a:r>
              <a:rPr lang="en-US" sz="2800" dirty="0" smtClean="0"/>
              <a:t>hese are direct emissions from sources owned or controlled by a company</a:t>
            </a:r>
            <a:r>
              <a:rPr lang="en-US" sz="2800" baseline="0" dirty="0" smtClean="0"/>
              <a:t> (ex: </a:t>
            </a:r>
            <a:r>
              <a:rPr lang="en-US" sz="2800" dirty="0" smtClean="0"/>
              <a:t>Vehicle Emissions and Fossil Fuels Burned Onsite)</a:t>
            </a:r>
          </a:p>
          <a:p>
            <a:r>
              <a:rPr lang="en-US" sz="2800" dirty="0" smtClean="0"/>
              <a:t>Scope</a:t>
            </a:r>
            <a:r>
              <a:rPr lang="en-US" sz="2800" baseline="0" dirty="0" smtClean="0"/>
              <a:t> 2: </a:t>
            </a:r>
            <a:r>
              <a:rPr lang="en-US" sz="2800" dirty="0" smtClean="0"/>
              <a:t>These are from indirect emissions from consumption (ex:</a:t>
            </a:r>
            <a:r>
              <a:rPr lang="en-US" sz="2800" baseline="0" dirty="0" smtClean="0"/>
              <a:t> purchased electricity, heat or steam)</a:t>
            </a:r>
          </a:p>
          <a:p>
            <a:r>
              <a:rPr lang="en-US" sz="2800" dirty="0" smtClean="0"/>
              <a:t>Scope 3: These</a:t>
            </a:r>
            <a:r>
              <a:rPr lang="en-US" sz="2800" baseline="0" dirty="0" smtClean="0"/>
              <a:t> are indirect as well and are c</a:t>
            </a:r>
            <a:r>
              <a:rPr lang="en-US" sz="2800" dirty="0" smtClean="0"/>
              <a:t>onsequences of activities from sources not owned or controlled by the company (ex: Purchased Products/Services, Travel,  or Supplier Operations)</a:t>
            </a:r>
          </a:p>
          <a:p>
            <a:endParaRPr lang="en-US" sz="28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t>Also</a:t>
            </a:r>
            <a:r>
              <a:rPr lang="en-US" sz="2800" baseline="0" dirty="0" smtClean="0"/>
              <a:t> Scope 3 is</a:t>
            </a:r>
            <a:r>
              <a:rPr lang="en-US" sz="2800" dirty="0" smtClean="0"/>
              <a:t> where our suppliers effect</a:t>
            </a:r>
            <a:r>
              <a:rPr lang="en-US" sz="2800" baseline="0" dirty="0" smtClean="0"/>
              <a:t> GSA an</a:t>
            </a:r>
            <a:r>
              <a:rPr lang="en-US" sz="2800" dirty="0" smtClean="0"/>
              <a:t>d all</a:t>
            </a:r>
            <a:r>
              <a:rPr lang="en-US" sz="2800" baseline="0" dirty="0" smtClean="0"/>
              <a:t> Federal Agencies per EO 13514.  This mandates that all Federal Agencies track their GHG and further provide plans to reduce their emissions.  We fully expect to see in the future requirements in RFQs and RFPs that will list evaluation factors that will not only include environmental items but also the emissions from that supplier as that will add to the agencies Scope three numbers.</a:t>
            </a:r>
            <a:endParaRPr lang="en-US" sz="2800" dirty="0" smtClean="0"/>
          </a:p>
          <a:p>
            <a:pPr lvl="0"/>
            <a:endParaRPr lang="en-US" sz="2800" dirty="0" smtClean="0"/>
          </a:p>
          <a:p>
            <a:pPr lvl="0"/>
            <a:r>
              <a:rPr lang="en-US" sz="2800" dirty="0" smtClean="0"/>
              <a:t>EPA</a:t>
            </a:r>
            <a:r>
              <a:rPr lang="en-US" sz="2800" baseline="0" dirty="0" smtClean="0"/>
              <a:t> provides a free calculator that you can utilize to track your Greenhouse Gases.  You are welcome to use this one, 3</a:t>
            </a:r>
            <a:r>
              <a:rPr lang="en-US" sz="2800" baseline="30000" dirty="0" smtClean="0"/>
              <a:t>rd</a:t>
            </a:r>
            <a:r>
              <a:rPr lang="en-US" sz="2800" baseline="0" dirty="0" smtClean="0"/>
              <a:t> party companies or ones you create on your own.</a:t>
            </a:r>
          </a:p>
          <a:p>
            <a:pPr lvl="0"/>
            <a:endParaRPr lang="en-US" sz="2800" baseline="0" dirty="0" smtClean="0"/>
          </a:p>
          <a:p>
            <a:pPr lvl="0"/>
            <a:r>
              <a:rPr lang="en-US" sz="2800" baseline="0" dirty="0" smtClean="0"/>
              <a:t>Currently tracking carbon footprint or Greenhouse Gases is not mandatory for your GSA contract allow we have added it as a Category 3 question on the report card as to provide the ability to enhance the Report Card rating without any negative impact overall.</a:t>
            </a:r>
            <a:endParaRPr lang="en-US" sz="2800" dirty="0" smtClean="0"/>
          </a:p>
        </p:txBody>
      </p:sp>
      <p:sp>
        <p:nvSpPr>
          <p:cNvPr id="4" name="Slide Number Placeholder 3"/>
          <p:cNvSpPr>
            <a:spLocks noGrp="1"/>
          </p:cNvSpPr>
          <p:nvPr>
            <p:ph type="sldNum" sz="quarter" idx="10"/>
          </p:nvPr>
        </p:nvSpPr>
        <p:spPr/>
        <p:txBody>
          <a:bodyPr/>
          <a:lstStyle/>
          <a:p>
            <a:fld id="{A06E71EF-A6EE-45BB-B495-A5A0CC4B1D7C}"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Contractor Team Arrangements, also known as CTA</a:t>
            </a:r>
            <a:r>
              <a:rPr lang="en-US" i="1" dirty="0" smtClean="0"/>
              <a:t>,</a:t>
            </a:r>
            <a:r>
              <a:rPr lang="en-US" dirty="0" smtClean="0"/>
              <a:t> could be an alternative.  A Contractor Team Arrangement (CTA) is simply two or more Schedule contract holders joining together in order to provide the customer with a total one stop solution.  Contractor Team Arrangements can apply to several services or product lines within the same Schedule, or can be combined across two or more GSA Schedules.  </a:t>
            </a:r>
          </a:p>
          <a:p>
            <a:pPr eaLnBrk="1" hangingPunct="1"/>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Under GSA Federal Supply Schedule Contractor Team Arrangements, each team member has a GSA Schedule contract. Each team member uses their own awarded prices for services and products already on their respective GSA Schedule contracts.  </a:t>
            </a:r>
          </a:p>
          <a:p>
            <a:pPr eaLnBrk="1" hangingPunct="1"/>
            <a:endParaRPr lang="en-US" dirty="0" smtClean="0"/>
          </a:p>
          <a:p>
            <a:pPr eaLnBrk="1" hangingPunct="1"/>
            <a:r>
              <a:rPr lang="en-US" dirty="0" smtClean="0"/>
              <a:t>Let’s assume that you’re considering a contractor team arrangement.  Let’s discuss the benefits:</a:t>
            </a:r>
          </a:p>
          <a:p>
            <a:pPr eaLnBrk="1" hangingPunct="1"/>
            <a:endParaRPr lang="en-US" dirty="0" smtClean="0"/>
          </a:p>
          <a:p>
            <a:pPr eaLnBrk="1" hangingPunct="1"/>
            <a:r>
              <a:rPr lang="en-US" dirty="0" smtClean="0"/>
              <a:t>Contractor Team arrangements provide the customer a total one stop solution by combining contractors’ complementary capabilities, while at the same time retaining the ability to focus on your own core areas of expertise. Unlike Subcontracting</a:t>
            </a:r>
            <a:r>
              <a:rPr lang="en-US" b="1" dirty="0" smtClean="0"/>
              <a:t>,</a:t>
            </a:r>
            <a:r>
              <a:rPr lang="en-US" dirty="0" smtClean="0"/>
              <a:t>  all team members have ownership over the purchase order. Contractor team arrangements also give you a competitive edge, expand and enhance your visibility and allow you to share the risks and rewards with your fellow team members. </a:t>
            </a:r>
          </a:p>
          <a:p>
            <a:pPr eaLnBrk="1" hangingPunct="1"/>
            <a:endParaRPr lang="en-US" dirty="0" smtClean="0"/>
          </a:p>
          <a:p>
            <a:pPr eaLnBrk="1" hangingPunct="1"/>
            <a:r>
              <a:rPr lang="en-US" dirty="0" smtClean="0"/>
              <a:t>Also note, although it is not required it is good business practice to have any</a:t>
            </a:r>
            <a:r>
              <a:rPr lang="en-US" baseline="0" dirty="0" smtClean="0"/>
              <a:t> CTAs in a written agreement to avoid confusion later on.</a:t>
            </a:r>
            <a:endParaRPr lang="en-US" dirty="0" smtClean="0"/>
          </a:p>
          <a:p>
            <a:endParaRPr lang="en-US" dirty="0"/>
          </a:p>
        </p:txBody>
      </p:sp>
      <p:sp>
        <p:nvSpPr>
          <p:cNvPr id="4" name="Slide Number Placeholder 3"/>
          <p:cNvSpPr>
            <a:spLocks noGrp="1"/>
          </p:cNvSpPr>
          <p:nvPr>
            <p:ph type="sldNum" sz="quarter" idx="10"/>
          </p:nvPr>
        </p:nvSpPr>
        <p:spPr/>
        <p:txBody>
          <a:bodyPr/>
          <a:lstStyle/>
          <a:p>
            <a:fld id="{A06E71EF-A6EE-45BB-B495-A5A0CC4B1D7C}" type="slidenum">
              <a:rPr lang="en-US" smtClean="0"/>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Contracting Teaming Arrangements</a:t>
            </a:r>
            <a:r>
              <a:rPr lang="en-US" baseline="0" dirty="0" smtClean="0"/>
              <a:t> are different from a subcontracting relationship for many reasons.  The overarching rationale is u</a:t>
            </a:r>
            <a:r>
              <a:rPr lang="en-US" dirty="0" smtClean="0"/>
              <a:t>nlike Subcontracting</a:t>
            </a:r>
            <a:r>
              <a:rPr lang="en-US" b="1" dirty="0" smtClean="0"/>
              <a:t>,</a:t>
            </a:r>
            <a:r>
              <a:rPr lang="en-US" dirty="0" smtClean="0"/>
              <a:t>  all team members have ownership over the purchase order. </a:t>
            </a:r>
          </a:p>
          <a:p>
            <a:endParaRPr lang="en-US" dirty="0" smtClean="0"/>
          </a:p>
          <a:p>
            <a:pPr eaLnBrk="1" hangingPunct="1"/>
            <a:r>
              <a:rPr lang="en-US" dirty="0" smtClean="0"/>
              <a:t>Let’s assume that a potential customer has approached you with a quotation or proposal that requires products or services that are not covered under your contract, or that are you are unable to provide the total solution that the customer is seeking.  In the past you may have decided not to submit a quote or proposal. </a:t>
            </a:r>
          </a:p>
          <a:p>
            <a:pPr eaLnBrk="1" hangingPunct="1"/>
            <a:endParaRPr lang="en-US" dirty="0" smtClean="0"/>
          </a:p>
          <a:p>
            <a:pPr eaLnBrk="1" hangingPunct="1"/>
            <a:r>
              <a:rPr lang="en-US" dirty="0" smtClean="0"/>
              <a:t>Contractor Team arrangements should not be confused with subcontracting for a prime contractor. For example, each team member under a CTA must have a GSA Schedule contract, however, with a prime/subcontract arrangement, only the prime has to have a GSA Schedule contract. Another difference between a CTA  and a prime/sub occurs when reporting sales and remitting the IFF.  When Contractor Team Arrangements are used, each Schedule contractor reports their portion of sales and remits their portion of the IFF.  When Prime Contractor/Subcontractor arrangements are used, the prime reports the entire sale and remits the IFF.  Also, keep in mind that subcontractors do not have a direct role with the government customer, they are simply performing work on the primer contractors behalf.</a:t>
            </a:r>
          </a:p>
          <a:p>
            <a:pPr eaLnBrk="1" hangingPunct="1"/>
            <a:endParaRPr lang="en-US" dirty="0" smtClean="0"/>
          </a:p>
          <a:p>
            <a:pPr eaLnBrk="1" hangingPunct="1"/>
            <a:r>
              <a:rPr lang="en-US" dirty="0" smtClean="0"/>
              <a:t>To find a detailed explanation of the differences between Contractor Team Arrangements and traditional subcontracting, review the FAQs at www.gsa.gov/cta.  </a:t>
            </a:r>
          </a:p>
          <a:p>
            <a:endParaRPr lang="en-US" b="1" dirty="0"/>
          </a:p>
        </p:txBody>
      </p:sp>
      <p:sp>
        <p:nvSpPr>
          <p:cNvPr id="4" name="Slide Number Placeholder 3"/>
          <p:cNvSpPr>
            <a:spLocks noGrp="1"/>
          </p:cNvSpPr>
          <p:nvPr>
            <p:ph type="sldNum" sz="quarter" idx="10"/>
          </p:nvPr>
        </p:nvSpPr>
        <p:spPr/>
        <p:txBody>
          <a:bodyPr/>
          <a:lstStyle/>
          <a:p>
            <a:fld id="{A06E71EF-A6EE-45BB-B495-A5A0CC4B1D7C}"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6E71EF-A6EE-45BB-B495-A5A0CC4B1D7C}"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FAR 51 Deviation is through </a:t>
            </a:r>
            <a:r>
              <a:rPr lang="en-US" sz="1200" b="0" i="0" kern="1200" dirty="0" smtClean="0">
                <a:solidFill>
                  <a:schemeClr val="tx1"/>
                </a:solidFill>
                <a:latin typeface="Arial" charset="0"/>
                <a:ea typeface="+mn-ea"/>
                <a:cs typeface="+mn-cs"/>
              </a:rPr>
              <a:t>Federal Acquisition Regulation (FAR) 51.1, Contractor Use of Government Supply Sources, which prescribes policies and procedures under which contractors may use government supply sources. Currently, contracting officers may authorize contractors to use General Services Administration (GSA) sources of supply in the performance of cost-reimbursement contracts and under other limited scenarios when determined to be in the best interest of the Government.</a:t>
            </a:r>
          </a:p>
          <a:p>
            <a:endParaRPr lang="en-US" sz="1200" b="0" i="0" kern="1200" dirty="0" smtClean="0">
              <a:solidFill>
                <a:schemeClr val="tx1"/>
              </a:solidFill>
              <a:latin typeface="Arial" charset="0"/>
              <a:ea typeface="+mn-ea"/>
              <a:cs typeface="+mn-cs"/>
            </a:endParaRPr>
          </a:p>
          <a:p>
            <a:r>
              <a:rPr lang="en-US" sz="1200" b="0" i="0" kern="1200" dirty="0" smtClean="0">
                <a:solidFill>
                  <a:schemeClr val="tx1"/>
                </a:solidFill>
                <a:latin typeface="Arial" charset="0"/>
                <a:ea typeface="+mn-ea"/>
                <a:cs typeface="+mn-cs"/>
              </a:rPr>
              <a:t>In order to better meet the needs of GSA’s customer agencies, a deviation to FAR Part 51.1 was approved to expand the authority of contractors to use GSA sources of supply. Specifically, Federal Government contracting officers are now authorized to give all GSA contractors access to the Federal Supply Schedule (FSS) and GSA Global Supply Programs when deemed appropriate for fulfillment of their agency requirements. Please note that the FSS Program is inclusive of those Schedules managed by the Department of Veterans Affairs. </a:t>
            </a:r>
          </a:p>
          <a:p>
            <a:endParaRPr lang="en-US" sz="1200" b="0" i="0" kern="1200" dirty="0" smtClean="0">
              <a:solidFill>
                <a:schemeClr val="tx1"/>
              </a:solidFill>
              <a:latin typeface="Arial" charset="0"/>
              <a:ea typeface="+mn-ea"/>
              <a:cs typeface="+mn-cs"/>
            </a:endParaRPr>
          </a:p>
          <a:p>
            <a:r>
              <a:rPr lang="en-US" sz="1200" b="0" i="0" kern="1200" dirty="0" smtClean="0">
                <a:solidFill>
                  <a:schemeClr val="tx1"/>
                </a:solidFill>
                <a:latin typeface="Arial" charset="0"/>
                <a:ea typeface="+mn-ea"/>
                <a:cs typeface="+mn-cs"/>
              </a:rPr>
              <a:t>Currently</a:t>
            </a:r>
            <a:r>
              <a:rPr lang="en-US" sz="1200" b="0" i="0" kern="1200" baseline="0" dirty="0" smtClean="0">
                <a:solidFill>
                  <a:schemeClr val="tx1"/>
                </a:solidFill>
                <a:latin typeface="Arial" charset="0"/>
                <a:ea typeface="+mn-ea"/>
                <a:cs typeface="+mn-cs"/>
              </a:rPr>
              <a:t> this program is only available for use for Federal Government, thus no State or Local governments can include this clause.</a:t>
            </a:r>
          </a:p>
          <a:p>
            <a:endParaRPr lang="en-US" sz="1200" b="0" i="0" kern="1200" baseline="0" dirty="0" smtClean="0">
              <a:solidFill>
                <a:schemeClr val="tx1"/>
              </a:solidFill>
              <a:latin typeface="Arial" charset="0"/>
              <a:ea typeface="+mn-ea"/>
              <a:cs typeface="+mn-cs"/>
            </a:endParaRPr>
          </a:p>
          <a:p>
            <a:r>
              <a:rPr lang="en-US" sz="1200" b="0" i="0" kern="1200" baseline="0" dirty="0" smtClean="0">
                <a:solidFill>
                  <a:schemeClr val="tx1"/>
                </a:solidFill>
                <a:latin typeface="Arial" charset="0"/>
                <a:ea typeface="+mn-ea"/>
                <a:cs typeface="+mn-cs"/>
              </a:rPr>
              <a:t>The purpose behind cost reimbursement in general is for items or services that are in support of the primary purpose of the contract/order.  Therefore this program should not be used to buy for the primary scope of the contract/order.  Further cost reimbursement should always reflect the price that the buying contractor is receiving from the selling contractor.  This should never include any fees or markups.  The invoice provided to the Federal Agency should reflect the Schedule or Global Supply contract price or lower.</a:t>
            </a:r>
            <a:endParaRPr lang="en-US" sz="1200" b="0" i="0" kern="1200" dirty="0" smtClean="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68F48DB0-2377-4B0A-92DC-491880E069B6}" type="slidenum">
              <a:rPr lang="en-US" smtClean="0"/>
              <a:pPr>
                <a:defRPr/>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So as the buying or selling contractor in this relationship there are a few</a:t>
            </a:r>
            <a:r>
              <a:rPr lang="en-US" baseline="0" dirty="0" smtClean="0"/>
              <a:t> things you should know.</a:t>
            </a:r>
          </a:p>
          <a:p>
            <a:endParaRPr lang="en-US" baseline="0" dirty="0" smtClean="0"/>
          </a:p>
          <a:p>
            <a:r>
              <a:rPr lang="en-US" baseline="0" dirty="0" smtClean="0"/>
              <a:t>First when determining if an order is applicable for the FAR 51 Deviation program you should read the Request for Quote (RFQ) or solicitation.  This should include Clause 52.251-1 Gov</a:t>
            </a:r>
            <a:r>
              <a:rPr lang="en-US" sz="1200" b="0" i="0" kern="1200" dirty="0" smtClean="0">
                <a:solidFill>
                  <a:schemeClr val="tx1"/>
                </a:solidFill>
                <a:latin typeface="Arial" charset="0"/>
                <a:ea typeface="+mn-ea"/>
                <a:cs typeface="+mn-cs"/>
              </a:rPr>
              <a:t>ernment Supply Sources, in RFQs/solicitations. The RFQ/solicitation should also specifically state that items offered that may be procured using the FAR Part 51 deviation authority must be proposed on a T&amp;M/LH basis.  However, the Federal Government should </a:t>
            </a:r>
            <a:r>
              <a:rPr lang="en-US" sz="1200" b="0" i="0" u="sng" kern="1200" dirty="0" smtClean="0">
                <a:solidFill>
                  <a:schemeClr val="tx1"/>
                </a:solidFill>
                <a:latin typeface="Arial" charset="0"/>
                <a:ea typeface="+mn-ea"/>
                <a:cs typeface="+mn-cs"/>
              </a:rPr>
              <a:t>not</a:t>
            </a:r>
            <a:r>
              <a:rPr lang="en-US" sz="1200" b="0" i="0" kern="1200" dirty="0" smtClean="0">
                <a:solidFill>
                  <a:schemeClr val="tx1"/>
                </a:solidFill>
                <a:latin typeface="Arial" charset="0"/>
                <a:ea typeface="+mn-ea"/>
                <a:cs typeface="+mn-cs"/>
              </a:rPr>
              <a:t> mandate that the quote/proposal include such items.  Therefore if this is not</a:t>
            </a:r>
            <a:r>
              <a:rPr lang="en-US" sz="1200" b="0" i="0" kern="1200" baseline="0" dirty="0" smtClean="0">
                <a:solidFill>
                  <a:schemeClr val="tx1"/>
                </a:solidFill>
                <a:latin typeface="Arial" charset="0"/>
                <a:ea typeface="+mn-ea"/>
                <a:cs typeface="+mn-cs"/>
              </a:rPr>
              <a:t> part of the RFQ or solicitation  you should not be using FAR 51 Deviation in this order.</a:t>
            </a:r>
          </a:p>
          <a:p>
            <a:endParaRPr lang="en-US" sz="1200" b="0" i="0" kern="1200" baseline="0" dirty="0" smtClean="0">
              <a:solidFill>
                <a:schemeClr val="tx1"/>
              </a:solidFill>
              <a:latin typeface="Arial" charset="0"/>
              <a:ea typeface="+mn-ea"/>
              <a:cs typeface="+mn-cs"/>
            </a:endParaRPr>
          </a:p>
          <a:p>
            <a:r>
              <a:rPr lang="en-US" sz="1200" b="0" i="0" kern="1200" baseline="0" dirty="0" smtClean="0">
                <a:solidFill>
                  <a:schemeClr val="tx1"/>
                </a:solidFill>
                <a:latin typeface="Arial" charset="0"/>
                <a:ea typeface="+mn-ea"/>
                <a:cs typeface="+mn-cs"/>
              </a:rPr>
              <a:t>Secondly when you determine to use the FAR 51 deviation you should alert the Federal Agency to get a written authorization.  Please keep this with the order and provide this to any contractor you are purchasing from to receive the correct pricing.  Remember you want to ensure you receive this letter from the buying contractor as if you don’t have a copy of this and you provide lower pricing to a contractor you could be in violation of your Basis of Award. </a:t>
            </a:r>
          </a:p>
          <a:p>
            <a:endParaRPr lang="en-US" sz="1200" b="0" i="0" kern="1200" baseline="0" dirty="0" smtClean="0">
              <a:solidFill>
                <a:schemeClr val="tx1"/>
              </a:solidFill>
              <a:latin typeface="Arial" charset="0"/>
              <a:ea typeface="+mn-ea"/>
              <a:cs typeface="+mn-cs"/>
            </a:endParaRPr>
          </a:p>
          <a:p>
            <a:r>
              <a:rPr lang="en-US" sz="1200" b="0" i="0" kern="1200" baseline="0" dirty="0" smtClean="0">
                <a:solidFill>
                  <a:schemeClr val="tx1"/>
                </a:solidFill>
                <a:latin typeface="Arial" charset="0"/>
                <a:ea typeface="+mn-ea"/>
                <a:cs typeface="+mn-cs"/>
              </a:rPr>
              <a:t>Thirdly this purchasing should occur utilizing FAR 8.405-1 procedures which are orders with no statement of work.  This should also be a Time and Materials or Labor Hour contract.</a:t>
            </a:r>
          </a:p>
          <a:p>
            <a:endParaRPr lang="en-US" sz="1200" b="0" i="0" kern="1200" baseline="0" dirty="0" smtClean="0">
              <a:solidFill>
                <a:schemeClr val="tx1"/>
              </a:solidFill>
              <a:latin typeface="Arial" charset="0"/>
              <a:ea typeface="+mn-ea"/>
              <a:cs typeface="+mn-cs"/>
            </a:endParaRPr>
          </a:p>
          <a:p>
            <a:r>
              <a:rPr lang="en-US" sz="1200" b="0" i="0" kern="1200" baseline="0" dirty="0" smtClean="0">
                <a:solidFill>
                  <a:schemeClr val="tx1"/>
                </a:solidFill>
                <a:latin typeface="Arial" charset="0"/>
                <a:ea typeface="+mn-ea"/>
                <a:cs typeface="+mn-cs"/>
              </a:rPr>
              <a:t>Finally, once the work has been completed the buying contractor should only report those sale for the items/services they have provided.  The selling contractor should report those sales for the items/services they have completed.  Both should also report their own IFF. </a:t>
            </a:r>
            <a:endParaRPr lang="en-US" dirty="0"/>
          </a:p>
        </p:txBody>
      </p:sp>
      <p:sp>
        <p:nvSpPr>
          <p:cNvPr id="4" name="Slide Number Placeholder 3"/>
          <p:cNvSpPr>
            <a:spLocks noGrp="1"/>
          </p:cNvSpPr>
          <p:nvPr>
            <p:ph type="sldNum" sz="quarter" idx="10"/>
          </p:nvPr>
        </p:nvSpPr>
        <p:spPr/>
        <p:txBody>
          <a:bodyPr/>
          <a:lstStyle/>
          <a:p>
            <a:pPr>
              <a:defRPr/>
            </a:pPr>
            <a:fld id="{68F48DB0-2377-4B0A-92DC-491880E069B6}" type="slidenum">
              <a:rPr lang="en-US" smtClean="0"/>
              <a:pPr>
                <a:defRPr/>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Every GSA Schedule contract has a section within it that discusses the use of Blanket Purchase Agreements or BPAs.  BPAs are effectively charge accounts that are established by ordering activities with one or more Schedule contract holders. A BPA is used when a government customer needs or anticipates the need to make repeat purchases and wishes to avoid issuing a new RFQ every time the need arises.  </a:t>
            </a:r>
          </a:p>
          <a:p>
            <a:pPr eaLnBrk="1" hangingPunct="1"/>
            <a:endParaRPr lang="en-US" dirty="0" smtClean="0"/>
          </a:p>
          <a:p>
            <a:pPr eaLnBrk="1" hangingPunct="1"/>
            <a:r>
              <a:rPr lang="en-US" dirty="0" smtClean="0"/>
              <a:t>It allows the customer to consider long term volume sales, while permitting the negotiation of additional discounts.  A BPA saves you and the government customer administration costs and reduces the paperwork involved in issuing individual orders.  In some situations multiple BPAs are awarded for similar products or services – when an opportunity arises, those BPA holders are allowed to compete against each other for the procurement. </a:t>
            </a:r>
          </a:p>
          <a:p>
            <a:pPr eaLnBrk="1" hangingPunct="1"/>
            <a:endParaRPr lang="en-US" dirty="0" smtClean="0"/>
          </a:p>
          <a:p>
            <a:pPr eaLnBrk="1" hangingPunct="1"/>
            <a:r>
              <a:rPr lang="en-US" dirty="0" smtClean="0"/>
              <a:t>Next, we’ll go over some of the things that need to be considered when accepting a BPA, but use this website for a wealth of additional information and to view the most frequently asked questions.  </a:t>
            </a:r>
          </a:p>
          <a:p>
            <a:endParaRPr lang="en-US" dirty="0"/>
          </a:p>
        </p:txBody>
      </p:sp>
      <p:sp>
        <p:nvSpPr>
          <p:cNvPr id="4" name="Slide Number Placeholder 3"/>
          <p:cNvSpPr>
            <a:spLocks noGrp="1"/>
          </p:cNvSpPr>
          <p:nvPr>
            <p:ph type="sldNum" sz="quarter" idx="10"/>
          </p:nvPr>
        </p:nvSpPr>
        <p:spPr/>
        <p:txBody>
          <a:bodyPr/>
          <a:lstStyle/>
          <a:p>
            <a:fld id="{A06E71EF-A6EE-45BB-B495-A5A0CC4B1D7C}" type="slidenum">
              <a:rPr lang="en-US" smtClean="0"/>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We’ll take each point separately.</a:t>
            </a:r>
          </a:p>
          <a:p>
            <a:pPr eaLnBrk="1" hangingPunct="1"/>
            <a:endParaRPr lang="en-US" dirty="0" smtClean="0"/>
          </a:p>
          <a:p>
            <a:pPr eaLnBrk="1" hangingPunct="1"/>
            <a:r>
              <a:rPr lang="en-US" dirty="0" smtClean="0"/>
              <a:t>Generally, a Schedule BPA should not exceed five years but can be longer if justified.  A Schedule contractor can also be awarded a BPA that extends beyond the current term of its GSA Schedule contract, so long as there are option periods in the GSA Schedule contract that, if exercised, will cover the BPA's period of performance.</a:t>
            </a:r>
            <a:br>
              <a:rPr lang="en-US" dirty="0" smtClean="0"/>
            </a:br>
            <a:endParaRPr lang="en-US" dirty="0" smtClean="0"/>
          </a:p>
          <a:p>
            <a:pPr eaLnBrk="1" hangingPunct="1"/>
            <a:r>
              <a:rPr lang="en-US" dirty="0" smtClean="0"/>
              <a:t>Due to the nature of the agreement, you are encouraged to offer the customer additional discounts from your contract prices.  In the event that you do have a BPA in place, whether or not you are offering the customer additional discounts will be reflected in your report card.  </a:t>
            </a:r>
          </a:p>
          <a:p>
            <a:pPr eaLnBrk="1" hangingPunct="1"/>
            <a:endParaRPr lang="en-US" dirty="0" smtClean="0"/>
          </a:p>
          <a:p>
            <a:pPr eaLnBrk="1" hangingPunct="1"/>
            <a:r>
              <a:rPr lang="en-US" dirty="0" smtClean="0"/>
              <a:t>When a BPA is issued against the GSA Schedule contract, like any other contract sale you should remember</a:t>
            </a:r>
            <a:r>
              <a:rPr lang="en-US" baseline="0" dirty="0" smtClean="0"/>
              <a:t> to report all products and/or services on your approved pricelist and remit</a:t>
            </a:r>
            <a:r>
              <a:rPr lang="en-US" dirty="0" smtClean="0"/>
              <a:t> the IFF</a:t>
            </a:r>
          </a:p>
          <a:p>
            <a:endParaRPr lang="en-US" dirty="0"/>
          </a:p>
        </p:txBody>
      </p:sp>
      <p:sp>
        <p:nvSpPr>
          <p:cNvPr id="4" name="Slide Number Placeholder 3"/>
          <p:cNvSpPr>
            <a:spLocks noGrp="1"/>
          </p:cNvSpPr>
          <p:nvPr>
            <p:ph type="sldNum" sz="quarter" idx="10"/>
          </p:nvPr>
        </p:nvSpPr>
        <p:spPr/>
        <p:txBody>
          <a:bodyPr/>
          <a:lstStyle/>
          <a:p>
            <a:fld id="{A06E71EF-A6EE-45BB-B495-A5A0CC4B1D7C}" type="slidenum">
              <a:rPr lang="en-US" smtClean="0"/>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r>
              <a:rPr lang="en-US" sz="1200" b="0" dirty="0" smtClean="0"/>
              <a:t>Determining who should be present during a CAV is dependant upon your business model and who is responsible for the various requirements of your contract. </a:t>
            </a:r>
          </a:p>
          <a:p>
            <a:pPr eaLnBrk="1" hangingPunct="1"/>
            <a:endParaRPr lang="en-US" sz="1200" b="0" dirty="0" smtClean="0"/>
          </a:p>
          <a:p>
            <a:pPr eaLnBrk="1" hangingPunct="1"/>
            <a:r>
              <a:rPr lang="en-US" sz="1200" b="0" dirty="0" smtClean="0"/>
              <a:t>Optimally, try to have your designated contract administrator present, as well as other personnel who are responsible for the identification, creation, and submission of your sales data. If the IOA has sales or marketing information to disseminate, it may be a good idea to have your sales and/or marketing persons available as well.  If you sell products on your contract, you should have someone present who has knowledge of the country of origin for your products. You should also have someone present who has knowledge about any environmental attributes for the products and services on your contract.  </a:t>
            </a:r>
          </a:p>
          <a:p>
            <a:pPr eaLnBrk="1" hangingPunct="1"/>
            <a:endParaRPr lang="en-US" sz="1200" b="0" dirty="0" smtClean="0"/>
          </a:p>
          <a:p>
            <a:pPr eaLnBrk="1" hangingPunct="1"/>
            <a:r>
              <a:rPr lang="en-US" sz="1200" b="0" dirty="0" smtClean="0"/>
              <a:t>It’s to your benefit that the IOA is able to perform a comprehensive visit while at your location.  This can be accomplished by making sure that your subject matter experts are close at hand.  Your visit will also run more smoothly if you have information pertinent to your contract readily available for review.  Your IOA will let you know what will be covered and how the visit will be conducted in advance of the actual visit.</a:t>
            </a:r>
          </a:p>
          <a:p>
            <a:pPr eaLnBrk="1" hangingPunct="1"/>
            <a:endParaRPr lang="en-US"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Also, you will need</a:t>
            </a:r>
            <a:r>
              <a:rPr lang="en-US" b="0" baseline="0" dirty="0" smtClean="0"/>
              <a:t> to participate in the v</a:t>
            </a:r>
            <a:r>
              <a:rPr lang="en-US" b="0" dirty="0" smtClean="0"/>
              <a:t>isit by an IOA at least twice during each contract term.  One visit will occur between 24 and 36 months into the contract term, and another will occur 6 to 12 months before the expiration of the contract term.  Although this is the norm,  there are some circumstances that may require additional visits. </a:t>
            </a:r>
          </a:p>
          <a:p>
            <a:endParaRPr lang="en-US" b="0" dirty="0"/>
          </a:p>
        </p:txBody>
      </p:sp>
      <p:sp>
        <p:nvSpPr>
          <p:cNvPr id="4" name="Slide Number Placeholder 3"/>
          <p:cNvSpPr>
            <a:spLocks noGrp="1"/>
          </p:cNvSpPr>
          <p:nvPr>
            <p:ph type="sldNum" sz="quarter" idx="10"/>
          </p:nvPr>
        </p:nvSpPr>
        <p:spPr/>
        <p:txBody>
          <a:bodyPr/>
          <a:lstStyle/>
          <a:p>
            <a:fld id="{A06E71EF-A6EE-45BB-B495-A5A0CC4B1D7C}"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There are a number of objectives associated with the Contractor Assistance Visit.  One of these objectives is to ensure that you understand the Terms and Conditions of your GSA Schedule contract.  The CAV also provides you with the opportunity to ask questions and seek clarifications on any confusing issues.  If you are having problems during the visit, we want to identify them</a:t>
            </a:r>
            <a:r>
              <a:rPr lang="en-US" b="0" baseline="0" dirty="0" smtClean="0"/>
              <a:t> and have your company</a:t>
            </a:r>
            <a:r>
              <a:rPr lang="en-US" b="0" dirty="0" smtClean="0"/>
              <a:t> correct them as soon as possible.  In addition, the CAV also provides an IOA with the opportunity to review a contractor’s systems and processes and the validate</a:t>
            </a:r>
            <a:r>
              <a:rPr lang="en-US" b="0" baseline="0" dirty="0" smtClean="0"/>
              <a:t> the adequacy of your sales tracking system and other processes such as:</a:t>
            </a:r>
          </a:p>
          <a:p>
            <a:pPr>
              <a:buFont typeface="Arial" pitchFamily="34" charset="0"/>
              <a:buChar char="•"/>
            </a:pPr>
            <a:r>
              <a:rPr lang="en-US" b="0" baseline="0" dirty="0" smtClean="0"/>
              <a:t>  Trade Agreements Act</a:t>
            </a:r>
          </a:p>
          <a:p>
            <a:pPr>
              <a:buFont typeface="Arial" pitchFamily="34" charset="0"/>
              <a:buChar char="•"/>
            </a:pPr>
            <a:r>
              <a:rPr lang="en-US" b="0" baseline="0" dirty="0" smtClean="0"/>
              <a:t>  Basis of Award/Price Reductions Clause</a:t>
            </a:r>
          </a:p>
          <a:p>
            <a:pPr>
              <a:buFont typeface="Arial" pitchFamily="34" charset="0"/>
              <a:buChar char="•"/>
            </a:pPr>
            <a:r>
              <a:rPr lang="en-US" b="0" baseline="0" dirty="0" smtClean="0"/>
              <a:t>  Environmental Indicators,</a:t>
            </a:r>
          </a:p>
          <a:p>
            <a:pPr>
              <a:buFont typeface="Arial" pitchFamily="34" charset="0"/>
              <a:buChar char="•"/>
            </a:pPr>
            <a:r>
              <a:rPr lang="en-US" b="0" baseline="0" dirty="0" smtClean="0"/>
              <a:t>  Pricelist including </a:t>
            </a:r>
            <a:r>
              <a:rPr lang="en-US" b="0" baseline="0" smtClean="0"/>
              <a:t>Advantage file</a:t>
            </a:r>
            <a:endParaRPr lang="en-US" b="0" dirty="0"/>
          </a:p>
        </p:txBody>
      </p:sp>
      <p:sp>
        <p:nvSpPr>
          <p:cNvPr id="4" name="Slide Number Placeholder 3"/>
          <p:cNvSpPr>
            <a:spLocks noGrp="1"/>
          </p:cNvSpPr>
          <p:nvPr>
            <p:ph type="sldNum" sz="quarter" idx="10"/>
          </p:nvPr>
        </p:nvSpPr>
        <p:spPr/>
        <p:txBody>
          <a:bodyPr/>
          <a:lstStyle/>
          <a:p>
            <a:fld id="{A06E71EF-A6EE-45BB-B495-A5A0CC4B1D7C}"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stated prior an Industrial Operations Analyst will be contacting you to set up a Contractor Assistance Visit.  During this contact either by phone, email or both they will provide you with information, documents and individuals you will need to have available to ensure this is a successful visit.</a:t>
            </a:r>
          </a:p>
          <a:p>
            <a:endParaRPr lang="en-US" baseline="0" dirty="0" smtClean="0"/>
          </a:p>
          <a:p>
            <a:r>
              <a:rPr lang="en-US" baseline="0" dirty="0" smtClean="0"/>
              <a:t>A good place to start is to have access to your MAS contract including: </a:t>
            </a:r>
          </a:p>
          <a:p>
            <a:pPr>
              <a:buFont typeface="Arial" pitchFamily="34" charset="0"/>
              <a:buChar char="•"/>
            </a:pPr>
            <a:r>
              <a:rPr lang="en-US" baseline="0" dirty="0" smtClean="0"/>
              <a:t>  Any modifications</a:t>
            </a:r>
          </a:p>
          <a:p>
            <a:pPr>
              <a:buFont typeface="Arial" pitchFamily="34" charset="0"/>
              <a:buChar char="•"/>
            </a:pPr>
            <a:r>
              <a:rPr lang="en-US" baseline="0" dirty="0" smtClean="0"/>
              <a:t>  Current and past pricelists</a:t>
            </a:r>
          </a:p>
          <a:p>
            <a:pPr>
              <a:buFont typeface="Arial" pitchFamily="34" charset="0"/>
              <a:buChar char="•"/>
            </a:pPr>
            <a:r>
              <a:rPr lang="en-US" baseline="0" dirty="0" smtClean="0"/>
              <a:t>  Applicable documentation may include:</a:t>
            </a:r>
          </a:p>
          <a:p>
            <a:pPr lvl="1">
              <a:buFont typeface="Arial" pitchFamily="34" charset="0"/>
              <a:buChar char="•"/>
            </a:pPr>
            <a:r>
              <a:rPr lang="en-US" baseline="0" dirty="0" smtClean="0"/>
              <a:t>  Trade Agreements</a:t>
            </a:r>
          </a:p>
          <a:p>
            <a:pPr lvl="1">
              <a:buFont typeface="Arial" pitchFamily="34" charset="0"/>
              <a:buChar char="•"/>
            </a:pPr>
            <a:r>
              <a:rPr lang="en-US" baseline="0" dirty="0" smtClean="0"/>
              <a:t>  Contractor Teaming </a:t>
            </a:r>
            <a:r>
              <a:rPr lang="en-US" baseline="0" dirty="0" err="1" smtClean="0"/>
              <a:t>Arrangments</a:t>
            </a:r>
            <a:endParaRPr lang="en-US" baseline="0" dirty="0" smtClean="0"/>
          </a:p>
          <a:p>
            <a:endParaRPr lang="en-US" baseline="0" dirty="0" smtClean="0"/>
          </a:p>
          <a:p>
            <a:r>
              <a:rPr lang="en-US" baseline="0" dirty="0" smtClean="0"/>
              <a:t>If you have any questions regarding what you need to provide you should contact your Industrial Operations Analyst as they will be more than happy to assist you in this process.</a:t>
            </a:r>
          </a:p>
        </p:txBody>
      </p:sp>
      <p:sp>
        <p:nvSpPr>
          <p:cNvPr id="4" name="Slide Number Placeholder 3"/>
          <p:cNvSpPr>
            <a:spLocks noGrp="1"/>
          </p:cNvSpPr>
          <p:nvPr>
            <p:ph type="sldNum" sz="quarter" idx="10"/>
          </p:nvPr>
        </p:nvSpPr>
        <p:spPr/>
        <p:txBody>
          <a:bodyPr/>
          <a:lstStyle/>
          <a:p>
            <a:fld id="{A06E71EF-A6EE-45BB-B495-A5A0CC4B1D7C}"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200" dirty="0" smtClean="0"/>
              <a:t>As mentioned </a:t>
            </a:r>
            <a:r>
              <a:rPr lang="en-US" sz="1200" b="0" dirty="0" smtClean="0"/>
              <a:t>earlier</a:t>
            </a:r>
            <a:r>
              <a:rPr lang="en-US" sz="1200" dirty="0" smtClean="0"/>
              <a:t>, the contractor performance data collected during the CAV is used in large part to generate your report card. </a:t>
            </a:r>
            <a:endParaRPr lang="en-US" dirty="0" smtClean="0"/>
          </a:p>
          <a:p>
            <a:pPr eaLnBrk="1" hangingPunct="1"/>
            <a:endParaRPr lang="en-US" dirty="0" smtClean="0"/>
          </a:p>
          <a:p>
            <a:pPr eaLnBrk="1" hangingPunct="1"/>
            <a:r>
              <a:rPr lang="en-US" dirty="0" smtClean="0"/>
              <a:t>The contractor report card is a critical component of your MAS contract because it evaluates you in a number of areas that are vital to successful contract performance. It is generated by your ACO and it is in large part based on the results of the CAV. </a:t>
            </a:r>
          </a:p>
          <a:p>
            <a:pPr eaLnBrk="1" hangingPunct="1"/>
            <a:endParaRPr lang="en-US" dirty="0" smtClean="0"/>
          </a:p>
          <a:p>
            <a:pPr eaLnBrk="1" hangingPunct="1"/>
            <a:r>
              <a:rPr lang="en-US" dirty="0" smtClean="0"/>
              <a:t>You should generally receive two report cards during the five-year base period of your contract.  The mid-term report card will be issued sometime after you have had your contract for 24 months. Then a second and final report card will be issued prior to the expiration of your contract’s base period.  If option periods are exercised, this cycle will also occur in subsequent option periods.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Let’s take a look at a sample report card, explore its purpose, and how it works.</a:t>
            </a:r>
          </a:p>
          <a:p>
            <a:endParaRPr lang="en-US" dirty="0"/>
          </a:p>
        </p:txBody>
      </p:sp>
      <p:sp>
        <p:nvSpPr>
          <p:cNvPr id="4" name="Slide Number Placeholder 3"/>
          <p:cNvSpPr>
            <a:spLocks noGrp="1"/>
          </p:cNvSpPr>
          <p:nvPr>
            <p:ph type="sldNum" sz="quarter" idx="10"/>
          </p:nvPr>
        </p:nvSpPr>
        <p:spPr/>
        <p:txBody>
          <a:bodyPr/>
          <a:lstStyle/>
          <a:p>
            <a:fld id="{A06E71EF-A6EE-45BB-B495-A5A0CC4B1D7C}"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The report</a:t>
            </a:r>
            <a:r>
              <a:rPr lang="en-US" baseline="0" dirty="0" smtClean="0"/>
              <a:t> card is GSA’s snap shot in time that evaluates your performance with key MAS contract requirements.  The report card is only visible to you (the individual contractor) and internal GSA personnel</a:t>
            </a:r>
            <a:r>
              <a:rPr lang="en-US" b="1" baseline="0" dirty="0" smtClean="0"/>
              <a:t>.</a:t>
            </a:r>
          </a:p>
          <a:p>
            <a:pPr eaLnBrk="1" hangingPunct="1"/>
            <a:endParaRPr lang="en-US" baseline="0" dirty="0" smtClean="0"/>
          </a:p>
          <a:p>
            <a:pPr eaLnBrk="1" hangingPunct="1"/>
            <a:r>
              <a:rPr lang="en-US" baseline="0" dirty="0" smtClean="0"/>
              <a:t>The purpose of this report card is to provide </a:t>
            </a:r>
            <a:r>
              <a:rPr lang="en-US" b="0" baseline="0" dirty="0" smtClean="0"/>
              <a:t>you with feedback</a:t>
            </a:r>
            <a:r>
              <a:rPr lang="en-US" b="1" baseline="0" dirty="0" smtClean="0"/>
              <a:t> </a:t>
            </a:r>
            <a:r>
              <a:rPr lang="en-US" baseline="0" dirty="0" smtClean="0"/>
              <a:t>regarding your success in managing your contract.  This will provide you the opportunity to create short and long term goals for your contract and company.</a:t>
            </a:r>
            <a:endParaRPr lang="en-US" dirty="0" smtClean="0"/>
          </a:p>
          <a:p>
            <a:pPr eaLnBrk="1" hangingPunct="1"/>
            <a:endParaRPr lang="en-US" dirty="0" smtClean="0"/>
          </a:p>
          <a:p>
            <a:pPr eaLnBrk="1" hangingPunct="1"/>
            <a:r>
              <a:rPr lang="en-US" dirty="0" smtClean="0"/>
              <a:t>You should generally receive two report cards during the five-year base period of your contract.  The mid-term report card will be issued sometime after you have had your contract for 24 months. Then a second and final report card will be issued prior to the expiration of your contract’s base period.  If option periods are exercised, this cycle will also occur in subsequent option periods.</a:t>
            </a:r>
          </a:p>
          <a:p>
            <a:pPr eaLnBrk="1" hangingPunct="1"/>
            <a:endParaRPr lang="en-US" dirty="0" smtClean="0"/>
          </a:p>
          <a:p>
            <a:pPr eaLnBrk="1" hangingPunct="1"/>
            <a:r>
              <a:rPr lang="en-US" dirty="0" smtClean="0"/>
              <a:t>It is important to note that your report card is not to be used as past performance documentation – this is due to the fact that only previous customers can rate your performance against a task order or delivery order. </a:t>
            </a:r>
            <a:endParaRPr lang="en-US" dirty="0"/>
          </a:p>
        </p:txBody>
      </p:sp>
      <p:sp>
        <p:nvSpPr>
          <p:cNvPr id="4" name="Slide Number Placeholder 3"/>
          <p:cNvSpPr>
            <a:spLocks noGrp="1"/>
          </p:cNvSpPr>
          <p:nvPr>
            <p:ph type="sldNum" sz="quarter" idx="10"/>
          </p:nvPr>
        </p:nvSpPr>
        <p:spPr/>
        <p:txBody>
          <a:bodyPr/>
          <a:lstStyle/>
          <a:p>
            <a:fld id="{A06E71EF-A6EE-45BB-B495-A5A0CC4B1D7C}"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view a sample Report</a:t>
            </a:r>
            <a:r>
              <a:rPr lang="en-US" baseline="0" dirty="0" smtClean="0"/>
              <a:t> Card on the Vendor Support Center, by clicking on the following link: </a:t>
            </a:r>
            <a:r>
              <a:rPr lang="en-US" dirty="0" smtClean="0">
                <a:hlinkClick r:id="rId3"/>
              </a:rPr>
              <a:t>https://vsc.gsa.gov/reportcard/reportcard.pdf</a:t>
            </a:r>
            <a:endParaRPr lang="en-US" dirty="0"/>
          </a:p>
        </p:txBody>
      </p:sp>
      <p:sp>
        <p:nvSpPr>
          <p:cNvPr id="4" name="Slide Number Placeholder 3"/>
          <p:cNvSpPr>
            <a:spLocks noGrp="1"/>
          </p:cNvSpPr>
          <p:nvPr>
            <p:ph type="sldNum" sz="quarter" idx="10"/>
          </p:nvPr>
        </p:nvSpPr>
        <p:spPr/>
        <p:txBody>
          <a:bodyPr/>
          <a:lstStyle/>
          <a:p>
            <a:pPr>
              <a:defRPr/>
            </a:pPr>
            <a:fld id="{68F48DB0-2377-4B0A-92DC-491880E069B6}"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0" descr="Faded blue U.S. flag in background."/>
          <p:cNvPicPr>
            <a:picLocks noChangeAspect="1"/>
          </p:cNvPicPr>
          <p:nvPr/>
        </p:nvPicPr>
        <p:blipFill>
          <a:blip r:embed="rId2" cstate="print"/>
          <a:srcRect l="5556" t="8333" r="20370" b="41667"/>
          <a:stretch>
            <a:fillRect/>
          </a:stretch>
        </p:blipFill>
        <p:spPr bwMode="auto">
          <a:xfrm>
            <a:off x="0" y="2743200"/>
            <a:ext cx="9144000" cy="4114800"/>
          </a:xfrm>
          <a:prstGeom prst="rect">
            <a:avLst/>
          </a:prstGeom>
          <a:noFill/>
          <a:ln w="9525">
            <a:noFill/>
            <a:miter lim="800000"/>
            <a:headEnd/>
            <a:tailEnd/>
          </a:ln>
        </p:spPr>
      </p:pic>
      <p:sp>
        <p:nvSpPr>
          <p:cNvPr id="4" name="Rectangle 53" descr="Blue horizontal band"/>
          <p:cNvSpPr>
            <a:spLocks noChangeArrowheads="1"/>
          </p:cNvSpPr>
          <p:nvPr/>
        </p:nvSpPr>
        <p:spPr bwMode="auto">
          <a:xfrm>
            <a:off x="0" y="1709738"/>
            <a:ext cx="9144000" cy="228600"/>
          </a:xfrm>
          <a:prstGeom prst="rect">
            <a:avLst/>
          </a:prstGeom>
          <a:solidFill>
            <a:srgbClr val="990000"/>
          </a:solidFill>
          <a:ln w="9525">
            <a:noFill/>
            <a:miter lim="800000"/>
            <a:headEnd/>
            <a:tailEnd/>
          </a:ln>
          <a:effectLst/>
        </p:spPr>
        <p:txBody>
          <a:bodyPr wrap="none" anchor="ctr"/>
          <a:lstStyle/>
          <a:p>
            <a:pPr>
              <a:defRPr/>
            </a:pPr>
            <a:endParaRPr lang="en-US" dirty="0">
              <a:latin typeface="Arial" charset="0"/>
            </a:endParaRPr>
          </a:p>
        </p:txBody>
      </p:sp>
      <p:pic>
        <p:nvPicPr>
          <p:cNvPr id="5" name="Picture 54" descr="GSA Starmark logo"/>
          <p:cNvPicPr>
            <a:picLocks noChangeAspect="1" noChangeArrowheads="1"/>
          </p:cNvPicPr>
          <p:nvPr/>
        </p:nvPicPr>
        <p:blipFill>
          <a:blip r:embed="rId3" cstate="print"/>
          <a:srcRect/>
          <a:stretch>
            <a:fillRect/>
          </a:stretch>
        </p:blipFill>
        <p:spPr bwMode="auto">
          <a:xfrm>
            <a:off x="455613" y="455613"/>
            <a:ext cx="850900" cy="854075"/>
          </a:xfrm>
          <a:prstGeom prst="rect">
            <a:avLst/>
          </a:prstGeom>
          <a:noFill/>
          <a:ln w="9525">
            <a:noFill/>
            <a:miter lim="800000"/>
            <a:headEnd/>
            <a:tailEnd/>
          </a:ln>
        </p:spPr>
      </p:pic>
      <p:sp>
        <p:nvSpPr>
          <p:cNvPr id="6" name="Text Box 55"/>
          <p:cNvSpPr txBox="1">
            <a:spLocks noChangeArrowheads="1"/>
          </p:cNvSpPr>
          <p:nvPr/>
        </p:nvSpPr>
        <p:spPr bwMode="auto">
          <a:xfrm>
            <a:off x="4114800" y="1066800"/>
            <a:ext cx="4445000" cy="304800"/>
          </a:xfrm>
          <a:prstGeom prst="rect">
            <a:avLst/>
          </a:prstGeom>
          <a:noFill/>
          <a:ln w="9525">
            <a:noFill/>
            <a:miter lim="800000"/>
            <a:headEnd/>
            <a:tailEnd/>
          </a:ln>
          <a:effectLst/>
        </p:spPr>
        <p:txBody>
          <a:bodyPr wrap="none" lIns="0" rIns="0"/>
          <a:lstStyle/>
          <a:p>
            <a:pPr algn="r">
              <a:defRPr/>
            </a:pPr>
            <a:r>
              <a:rPr lang="en-US" sz="1200" b="1" dirty="0">
                <a:solidFill>
                  <a:srgbClr val="464646"/>
                </a:solidFill>
                <a:latin typeface="Century Gothic" pitchFamily="34" charset="0"/>
                <a:ea typeface="ヒラギノ角ゴ Pro W3" pitchFamily="1" charset="-128"/>
              </a:rPr>
              <a:t>U.S. General Services Administration</a:t>
            </a:r>
            <a:endParaRPr lang="en-US" sz="1200" dirty="0">
              <a:solidFill>
                <a:srgbClr val="464646"/>
              </a:solidFill>
              <a:latin typeface="Century Gothic" pitchFamily="34" charset="0"/>
              <a:ea typeface="ヒラギノ角ゴ Pro W3" pitchFamily="1" charset="-128"/>
            </a:endParaRPr>
          </a:p>
        </p:txBody>
      </p:sp>
      <p:sp>
        <p:nvSpPr>
          <p:cNvPr id="7" name="Rectangle 53" descr="Blue horizontal band"/>
          <p:cNvSpPr>
            <a:spLocks noChangeArrowheads="1"/>
          </p:cNvSpPr>
          <p:nvPr/>
        </p:nvSpPr>
        <p:spPr bwMode="auto">
          <a:xfrm>
            <a:off x="0" y="2701925"/>
            <a:ext cx="9144000" cy="228600"/>
          </a:xfrm>
          <a:prstGeom prst="rect">
            <a:avLst/>
          </a:prstGeom>
          <a:solidFill>
            <a:srgbClr val="005390"/>
          </a:solidFill>
          <a:ln w="9525">
            <a:noFill/>
            <a:miter lim="800000"/>
            <a:headEnd/>
            <a:tailEnd/>
          </a:ln>
          <a:effectLst/>
        </p:spPr>
        <p:txBody>
          <a:bodyPr wrap="none" anchor="ctr"/>
          <a:lstStyle/>
          <a:p>
            <a:pPr>
              <a:defRPr/>
            </a:pPr>
            <a:endParaRPr lang="en-US" dirty="0">
              <a:latin typeface="Arial" charset="0"/>
            </a:endParaRPr>
          </a:p>
        </p:txBody>
      </p:sp>
      <p:sp>
        <p:nvSpPr>
          <p:cNvPr id="9" name="Title 8"/>
          <p:cNvSpPr>
            <a:spLocks noGrp="1"/>
          </p:cNvSpPr>
          <p:nvPr>
            <p:ph type="title"/>
          </p:nvPr>
        </p:nvSpPr>
        <p:spPr>
          <a:xfrm>
            <a:off x="-1" y="1938528"/>
            <a:ext cx="9144000" cy="731520"/>
          </a:xfrm>
        </p:spPr>
        <p:txBody>
          <a:bodyPr wrap="none" anchor="ctr" anchorCtr="0">
            <a:noAutofit/>
          </a:bodyPr>
          <a:lstStyle>
            <a:lvl1pPr marL="342900" indent="0">
              <a:defRPr sz="3800" b="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4913" y="2286000"/>
            <a:ext cx="1941512" cy="3962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286000"/>
            <a:ext cx="5676900" cy="3962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6"/>
          <p:cNvSpPr>
            <a:spLocks noGrp="1" noChangeArrowheads="1"/>
          </p:cNvSpPr>
          <p:nvPr>
            <p:ph type="sldNum" sz="quarter" idx="10"/>
          </p:nvPr>
        </p:nvSpPr>
        <p:spPr>
          <a:ln/>
        </p:spPr>
        <p:txBody>
          <a:bodyPr/>
          <a:lstStyle>
            <a:lvl1pPr>
              <a:defRPr/>
            </a:lvl1pPr>
          </a:lstStyle>
          <a:p>
            <a:fld id="{90EA8BCA-A73F-4219-976A-C31797DD7F9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7769225" cy="553998"/>
          </a:xfrm>
        </p:spPr>
        <p:txBody>
          <a:bodyPr/>
          <a:lstStyle>
            <a:lvl1pPr>
              <a:defRPr sz="3000">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5613" y="2176272"/>
            <a:ext cx="7769225" cy="3048000"/>
          </a:xfrm>
        </p:spPr>
        <p:txBody>
          <a:bodyPr/>
          <a:lstStyle>
            <a:lvl1pPr>
              <a:defRPr sz="2400">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6"/>
          <p:cNvSpPr>
            <a:spLocks noGrp="1" noChangeArrowheads="1"/>
          </p:cNvSpPr>
          <p:nvPr>
            <p:ph type="sldNum" sz="quarter" idx="10"/>
          </p:nvPr>
        </p:nvSpPr>
        <p:spPr>
          <a:ln/>
        </p:spPr>
        <p:txBody>
          <a:bodyPr/>
          <a:lstStyle>
            <a:lvl1pPr>
              <a:defRPr/>
            </a:lvl1pPr>
          </a:lstStyle>
          <a:p>
            <a:fld id="{90EA8BCA-A73F-4219-976A-C31797DD7F9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731520" y="3977640"/>
            <a:ext cx="7772400" cy="646331"/>
          </a:xfrm>
        </p:spPr>
        <p:txBody>
          <a:bodyPr/>
          <a:lstStyle>
            <a:lvl1pPr algn="l">
              <a:defRPr sz="3600" b="1" cap="all"/>
            </a:lvl1pPr>
          </a:lstStyle>
          <a:p>
            <a:r>
              <a:rPr lang="en-US" smtClean="0"/>
              <a:t>Click to edit Master title style</a:t>
            </a:r>
            <a:endParaRPr lang="en-US" dirty="0"/>
          </a:p>
        </p:txBody>
      </p:sp>
      <p:sp>
        <p:nvSpPr>
          <p:cNvPr id="8" name="Text Placeholder 2"/>
          <p:cNvSpPr>
            <a:spLocks noGrp="1"/>
          </p:cNvSpPr>
          <p:nvPr>
            <p:ph type="body" idx="1"/>
          </p:nvPr>
        </p:nvSpPr>
        <p:spPr>
          <a:xfrm>
            <a:off x="731520" y="246888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6"/>
          <p:cNvSpPr>
            <a:spLocks noGrp="1" noChangeArrowheads="1"/>
          </p:cNvSpPr>
          <p:nvPr>
            <p:ph type="sldNum" sz="quarter" idx="10"/>
          </p:nvPr>
        </p:nvSpPr>
        <p:spPr>
          <a:ln/>
        </p:spPr>
        <p:txBody>
          <a:bodyPr/>
          <a:lstStyle>
            <a:lvl1pPr>
              <a:defRPr/>
            </a:lvl1pPr>
          </a:lstStyle>
          <a:p>
            <a:fld id="{90EA8BCA-A73F-4219-976A-C31797DD7F9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7769225" cy="553998"/>
          </a:xfrm>
        </p:spPr>
        <p:txBody>
          <a:bodyPr/>
          <a:lstStyle>
            <a:lvl1pPr>
              <a:defRPr sz="3000"/>
            </a:lvl1pPr>
          </a:lstStyle>
          <a:p>
            <a:r>
              <a:rPr lang="en-US" smtClean="0"/>
              <a:t>Click to edit Master title style</a:t>
            </a:r>
            <a:endParaRPr lang="en-US" dirty="0"/>
          </a:p>
        </p:txBody>
      </p:sp>
      <p:sp>
        <p:nvSpPr>
          <p:cNvPr id="3" name="Content Placeholder 2"/>
          <p:cNvSpPr>
            <a:spLocks noGrp="1"/>
          </p:cNvSpPr>
          <p:nvPr>
            <p:ph sz="half" idx="1"/>
          </p:nvPr>
        </p:nvSpPr>
        <p:spPr>
          <a:xfrm>
            <a:off x="455613" y="2176272"/>
            <a:ext cx="3808412" cy="304800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6425" y="2176272"/>
            <a:ext cx="3808413" cy="304800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6"/>
          <p:cNvSpPr>
            <a:spLocks noGrp="1" noChangeArrowheads="1"/>
          </p:cNvSpPr>
          <p:nvPr>
            <p:ph type="sldNum" sz="quarter" idx="10"/>
          </p:nvPr>
        </p:nvSpPr>
        <p:spPr>
          <a:ln/>
        </p:spPr>
        <p:txBody>
          <a:bodyPr/>
          <a:lstStyle>
            <a:lvl1pPr>
              <a:defRPr/>
            </a:lvl1pPr>
          </a:lstStyle>
          <a:p>
            <a:fld id="{90EA8BCA-A73F-4219-976A-C31797DD7F9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7769225" cy="553998"/>
          </a:xfrm>
        </p:spPr>
        <p:txBody>
          <a:bodyPr/>
          <a:lstStyle>
            <a:lvl1pPr>
              <a:defRPr sz="3000"/>
            </a:lvl1pPr>
          </a:lstStyle>
          <a:p>
            <a:r>
              <a:rPr lang="en-US" smtClean="0"/>
              <a:t>Click to edit Master title style</a:t>
            </a:r>
            <a:endParaRPr lang="en-US" dirty="0"/>
          </a:p>
        </p:txBody>
      </p:sp>
      <p:sp>
        <p:nvSpPr>
          <p:cNvPr id="3" name="Rectangle 46"/>
          <p:cNvSpPr>
            <a:spLocks noGrp="1" noChangeArrowheads="1"/>
          </p:cNvSpPr>
          <p:nvPr>
            <p:ph type="sldNum" sz="quarter" idx="10"/>
          </p:nvPr>
        </p:nvSpPr>
        <p:spPr>
          <a:ln/>
        </p:spPr>
        <p:txBody>
          <a:bodyPr/>
          <a:lstStyle>
            <a:lvl1pPr>
              <a:defRPr/>
            </a:lvl1pPr>
          </a:lstStyle>
          <a:p>
            <a:fld id="{90EA8BCA-A73F-4219-976A-C31797DD7F9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6"/>
          <p:cNvSpPr>
            <a:spLocks noGrp="1" noChangeArrowheads="1"/>
          </p:cNvSpPr>
          <p:nvPr>
            <p:ph type="sldNum" sz="quarter" idx="10"/>
          </p:nvPr>
        </p:nvSpPr>
        <p:spPr>
          <a:ln/>
        </p:spPr>
        <p:txBody>
          <a:bodyPr/>
          <a:lstStyle>
            <a:lvl1pPr>
              <a:defRPr/>
            </a:lvl1pPr>
          </a:lstStyle>
          <a:p>
            <a:fld id="{90EA8BCA-A73F-4219-976A-C31797DD7F9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6" name="Title 1"/>
          <p:cNvSpPr>
            <a:spLocks noGrp="1"/>
          </p:cNvSpPr>
          <p:nvPr>
            <p:ph type="title"/>
          </p:nvPr>
        </p:nvSpPr>
        <p:spPr>
          <a:xfrm>
            <a:off x="457200" y="2300286"/>
            <a:ext cx="3008313" cy="685800"/>
          </a:xfrm>
        </p:spPr>
        <p:txBody>
          <a:bodyPr anchor="b"/>
          <a:lstStyle>
            <a:lvl1pPr algn="l">
              <a:defRPr sz="2000" b="1"/>
            </a:lvl1pPr>
          </a:lstStyle>
          <a:p>
            <a:r>
              <a:rPr lang="en-US" smtClean="0"/>
              <a:t>Click to edit Master title style</a:t>
            </a:r>
            <a:endParaRPr lang="en-US" dirty="0"/>
          </a:p>
        </p:txBody>
      </p:sp>
      <p:sp>
        <p:nvSpPr>
          <p:cNvPr id="7" name="Content Placeholder 2"/>
          <p:cNvSpPr>
            <a:spLocks noGrp="1"/>
          </p:cNvSpPr>
          <p:nvPr>
            <p:ph idx="1"/>
          </p:nvPr>
        </p:nvSpPr>
        <p:spPr>
          <a:xfrm>
            <a:off x="3581400" y="2286000"/>
            <a:ext cx="5111750" cy="3886200"/>
          </a:xfrm>
        </p:spPr>
        <p:txBody>
          <a:bodyPr/>
          <a:lstStyle>
            <a:lvl1pPr>
              <a:defRPr sz="24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3"/>
          <p:cNvSpPr>
            <a:spLocks noGrp="1"/>
          </p:cNvSpPr>
          <p:nvPr>
            <p:ph type="body" sz="half" idx="2"/>
          </p:nvPr>
        </p:nvSpPr>
        <p:spPr>
          <a:xfrm>
            <a:off x="457200" y="2971800"/>
            <a:ext cx="3008313" cy="3200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6"/>
          <p:cNvSpPr>
            <a:spLocks noGrp="1" noChangeArrowheads="1"/>
          </p:cNvSpPr>
          <p:nvPr>
            <p:ph type="sldNum" sz="quarter" idx="10"/>
          </p:nvPr>
        </p:nvSpPr>
        <p:spPr>
          <a:ln/>
        </p:spPr>
        <p:txBody>
          <a:bodyPr/>
          <a:lstStyle>
            <a:lvl1pPr>
              <a:defRPr/>
            </a:lvl1pPr>
          </a:lstStyle>
          <a:p>
            <a:fld id="{90EA8BCA-A73F-4219-976A-C31797DD7F9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6"/>
          <p:cNvSpPr>
            <a:spLocks noGrp="1" noChangeArrowheads="1"/>
          </p:cNvSpPr>
          <p:nvPr>
            <p:ph type="sldNum" sz="quarter" idx="10"/>
          </p:nvPr>
        </p:nvSpPr>
        <p:spPr>
          <a:ln/>
        </p:spPr>
        <p:txBody>
          <a:bodyPr/>
          <a:lstStyle>
            <a:lvl1pPr>
              <a:defRPr/>
            </a:lvl1pPr>
          </a:lstStyle>
          <a:p>
            <a:fld id="{90EA8BCA-A73F-4219-976A-C31797DD7F9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6"/>
          <p:cNvSpPr>
            <a:spLocks noGrp="1" noChangeArrowheads="1"/>
          </p:cNvSpPr>
          <p:nvPr>
            <p:ph type="sldNum" sz="quarter" idx="10"/>
          </p:nvPr>
        </p:nvSpPr>
        <p:spPr>
          <a:ln/>
        </p:spPr>
        <p:txBody>
          <a:bodyPr/>
          <a:lstStyle>
            <a:lvl1pPr>
              <a:defRPr/>
            </a:lvl1pPr>
          </a:lstStyle>
          <a:p>
            <a:fld id="{90EA8BCA-A73F-4219-976A-C31797DD7F9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Faded blue U.S. flag in background."/>
          <p:cNvPicPr>
            <a:picLocks noChangeAspect="1"/>
          </p:cNvPicPr>
          <p:nvPr/>
        </p:nvPicPr>
        <p:blipFill>
          <a:blip r:embed="rId13" cstate="print"/>
          <a:srcRect l="179" t="20956" r="792" b="-4137"/>
          <a:stretch>
            <a:fillRect/>
          </a:stretch>
        </p:blipFill>
        <p:spPr bwMode="auto">
          <a:xfrm>
            <a:off x="0" y="0"/>
            <a:ext cx="9144000" cy="990600"/>
          </a:xfrm>
          <a:prstGeom prst="rect">
            <a:avLst/>
          </a:prstGeom>
          <a:noFill/>
          <a:ln w="9525">
            <a:noFill/>
            <a:miter lim="800000"/>
            <a:headEnd/>
            <a:tailEnd/>
          </a:ln>
        </p:spPr>
      </p:pic>
      <p:sp>
        <p:nvSpPr>
          <p:cNvPr id="1027" name="Rectangle 13"/>
          <p:cNvSpPr>
            <a:spLocks noGrp="1" noChangeArrowheads="1"/>
          </p:cNvSpPr>
          <p:nvPr>
            <p:ph type="body" idx="1"/>
          </p:nvPr>
        </p:nvSpPr>
        <p:spPr bwMode="auto">
          <a:xfrm>
            <a:off x="455613" y="2176463"/>
            <a:ext cx="7769225"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12"/>
          <p:cNvSpPr>
            <a:spLocks noGrp="1" noChangeArrowheads="1"/>
          </p:cNvSpPr>
          <p:nvPr>
            <p:ph type="title"/>
          </p:nvPr>
        </p:nvSpPr>
        <p:spPr bwMode="auto">
          <a:xfrm>
            <a:off x="457200" y="1371600"/>
            <a:ext cx="7769225" cy="554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207918" name="Rectangle 4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100" b="1">
                <a:latin typeface="Century Gothic" pitchFamily="34" charset="0"/>
                <a:ea typeface="ヒラギノ角ゴ Pro W3" pitchFamily="1" charset="-128"/>
              </a:defRPr>
            </a:lvl1pPr>
          </a:lstStyle>
          <a:p>
            <a:fld id="{90EA8BCA-A73F-4219-976A-C31797DD7F9C}" type="slidenum">
              <a:rPr lang="en-US" smtClean="0"/>
              <a:pPr/>
              <a:t>‹#›</a:t>
            </a:fld>
            <a:endParaRPr lang="en-US"/>
          </a:p>
        </p:txBody>
      </p:sp>
      <p:sp>
        <p:nvSpPr>
          <p:cNvPr id="10" name="Rectangle 48" descr="Red horizontal band"/>
          <p:cNvSpPr>
            <a:spLocks noChangeArrowheads="1"/>
          </p:cNvSpPr>
          <p:nvPr/>
        </p:nvSpPr>
        <p:spPr bwMode="auto">
          <a:xfrm>
            <a:off x="5029200" y="503238"/>
            <a:ext cx="3886200" cy="344487"/>
          </a:xfrm>
          <a:prstGeom prst="rect">
            <a:avLst/>
          </a:prstGeom>
          <a:noFill/>
          <a:ln w="9525">
            <a:noFill/>
            <a:miter lim="800000"/>
            <a:headEnd/>
            <a:tailEnd/>
          </a:ln>
          <a:effectLst/>
        </p:spPr>
        <p:txBody>
          <a:bodyPr wrap="none" anchor="ctr"/>
          <a:lstStyle/>
          <a:p>
            <a:pPr algn="r">
              <a:defRPr/>
            </a:pPr>
            <a:r>
              <a:rPr lang="en-US" sz="2000" dirty="0">
                <a:solidFill>
                  <a:srgbClr val="005390"/>
                </a:solidFill>
                <a:latin typeface="Century Gothic" pitchFamily="34" charset="0"/>
                <a:ea typeface="ヒラギノ角ゴ Pro W3" pitchFamily="1" charset="-128"/>
              </a:rPr>
              <a:t>Federal Acquisition Service</a:t>
            </a:r>
          </a:p>
        </p:txBody>
      </p:sp>
      <p:sp>
        <p:nvSpPr>
          <p:cNvPr id="13" name="Rectangle 53" descr="Blue horizontal band"/>
          <p:cNvSpPr>
            <a:spLocks noChangeArrowheads="1"/>
          </p:cNvSpPr>
          <p:nvPr/>
        </p:nvSpPr>
        <p:spPr bwMode="auto">
          <a:xfrm>
            <a:off x="0" y="838200"/>
            <a:ext cx="9144000" cy="119063"/>
          </a:xfrm>
          <a:prstGeom prst="rect">
            <a:avLst/>
          </a:prstGeom>
          <a:solidFill>
            <a:srgbClr val="990000"/>
          </a:solidFill>
          <a:ln w="9525">
            <a:noFill/>
            <a:miter lim="800000"/>
            <a:headEnd/>
            <a:tailEnd/>
          </a:ln>
          <a:effectLst/>
        </p:spPr>
        <p:txBody>
          <a:bodyPr wrap="none" anchor="ctr"/>
          <a:lstStyle/>
          <a:p>
            <a:pPr>
              <a:defRPr/>
            </a:pPr>
            <a:endParaRPr lang="en-US" dirty="0">
              <a:latin typeface="Arial" charset="0"/>
            </a:endParaRPr>
          </a:p>
        </p:txBody>
      </p:sp>
      <p:sp>
        <p:nvSpPr>
          <p:cNvPr id="15" name="Rectangle 53" descr="Blue horizontal band"/>
          <p:cNvSpPr>
            <a:spLocks noChangeArrowheads="1"/>
          </p:cNvSpPr>
          <p:nvPr/>
        </p:nvSpPr>
        <p:spPr bwMode="auto">
          <a:xfrm>
            <a:off x="0" y="947738"/>
            <a:ext cx="9144000" cy="119062"/>
          </a:xfrm>
          <a:prstGeom prst="rect">
            <a:avLst/>
          </a:prstGeom>
          <a:solidFill>
            <a:srgbClr val="005390"/>
          </a:solidFill>
          <a:ln w="9525">
            <a:noFill/>
            <a:miter lim="800000"/>
            <a:headEnd/>
            <a:tailEnd/>
          </a:ln>
          <a:effectLst/>
        </p:spPr>
        <p:txBody>
          <a:bodyPr wrap="none" anchor="ctr"/>
          <a:lstStyle/>
          <a:p>
            <a:pPr>
              <a:defRPr/>
            </a:pPr>
            <a:endParaRPr lang="en-US" dirty="0">
              <a:latin typeface="Arial" charset="0"/>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1" fontAlgn="base" hangingPunct="1">
        <a:spcBef>
          <a:spcPct val="0"/>
        </a:spcBef>
        <a:spcAft>
          <a:spcPct val="0"/>
        </a:spcAft>
        <a:defRPr sz="3000" b="1">
          <a:solidFill>
            <a:srgbClr val="005390"/>
          </a:solidFill>
          <a:latin typeface="Century Gothic" pitchFamily="34" charset="0"/>
          <a:ea typeface="+mj-ea"/>
          <a:cs typeface="+mj-cs"/>
        </a:defRPr>
      </a:lvl1pPr>
      <a:lvl2pPr algn="l" rtl="0" eaLnBrk="1" fontAlgn="base" hangingPunct="1">
        <a:spcBef>
          <a:spcPct val="0"/>
        </a:spcBef>
        <a:spcAft>
          <a:spcPct val="0"/>
        </a:spcAft>
        <a:defRPr sz="3000" b="1">
          <a:solidFill>
            <a:srgbClr val="005390"/>
          </a:solidFill>
          <a:latin typeface="Century Gothic" pitchFamily="34" charset="0"/>
        </a:defRPr>
      </a:lvl2pPr>
      <a:lvl3pPr algn="l" rtl="0" eaLnBrk="1" fontAlgn="base" hangingPunct="1">
        <a:spcBef>
          <a:spcPct val="0"/>
        </a:spcBef>
        <a:spcAft>
          <a:spcPct val="0"/>
        </a:spcAft>
        <a:defRPr sz="3000" b="1">
          <a:solidFill>
            <a:srgbClr val="005390"/>
          </a:solidFill>
          <a:latin typeface="Century Gothic" pitchFamily="34" charset="0"/>
        </a:defRPr>
      </a:lvl3pPr>
      <a:lvl4pPr algn="l" rtl="0" eaLnBrk="1" fontAlgn="base" hangingPunct="1">
        <a:spcBef>
          <a:spcPct val="0"/>
        </a:spcBef>
        <a:spcAft>
          <a:spcPct val="0"/>
        </a:spcAft>
        <a:defRPr sz="3000" b="1">
          <a:solidFill>
            <a:srgbClr val="005390"/>
          </a:solidFill>
          <a:latin typeface="Century Gothic" pitchFamily="34" charset="0"/>
        </a:defRPr>
      </a:lvl4pPr>
      <a:lvl5pPr algn="l" rtl="0" eaLnBrk="1" fontAlgn="base" hangingPunct="1">
        <a:spcBef>
          <a:spcPct val="0"/>
        </a:spcBef>
        <a:spcAft>
          <a:spcPct val="0"/>
        </a:spcAft>
        <a:defRPr sz="3000" b="1">
          <a:solidFill>
            <a:srgbClr val="005390"/>
          </a:solidFill>
          <a:latin typeface="Century Gothic" pitchFamily="34" charset="0"/>
        </a:defRPr>
      </a:lvl5pPr>
      <a:lvl6pPr marL="457200" algn="l" rtl="0" eaLnBrk="1" fontAlgn="base" hangingPunct="1">
        <a:spcBef>
          <a:spcPct val="0"/>
        </a:spcBef>
        <a:spcAft>
          <a:spcPct val="0"/>
        </a:spcAft>
        <a:defRPr sz="3000" b="1">
          <a:solidFill>
            <a:srgbClr val="005390"/>
          </a:solidFill>
          <a:latin typeface="Arial" charset="0"/>
        </a:defRPr>
      </a:lvl6pPr>
      <a:lvl7pPr marL="914400" algn="l" rtl="0" eaLnBrk="1" fontAlgn="base" hangingPunct="1">
        <a:spcBef>
          <a:spcPct val="0"/>
        </a:spcBef>
        <a:spcAft>
          <a:spcPct val="0"/>
        </a:spcAft>
        <a:defRPr sz="3000" b="1">
          <a:solidFill>
            <a:srgbClr val="005390"/>
          </a:solidFill>
          <a:latin typeface="Arial" charset="0"/>
        </a:defRPr>
      </a:lvl7pPr>
      <a:lvl8pPr marL="1371600" algn="l" rtl="0" eaLnBrk="1" fontAlgn="base" hangingPunct="1">
        <a:spcBef>
          <a:spcPct val="0"/>
        </a:spcBef>
        <a:spcAft>
          <a:spcPct val="0"/>
        </a:spcAft>
        <a:defRPr sz="3000" b="1">
          <a:solidFill>
            <a:srgbClr val="005390"/>
          </a:solidFill>
          <a:latin typeface="Arial" charset="0"/>
        </a:defRPr>
      </a:lvl8pPr>
      <a:lvl9pPr marL="1828800" algn="l" rtl="0" eaLnBrk="1" fontAlgn="base" hangingPunct="1">
        <a:spcBef>
          <a:spcPct val="0"/>
        </a:spcBef>
        <a:spcAft>
          <a:spcPct val="0"/>
        </a:spcAft>
        <a:defRPr sz="3000" b="1">
          <a:solidFill>
            <a:srgbClr val="005390"/>
          </a:solidFill>
          <a:latin typeface="Arial" charset="0"/>
        </a:defRPr>
      </a:lvl9pPr>
    </p:titleStyle>
    <p:bodyStyle>
      <a:lvl1pPr marL="342900" indent="-342900" algn="l" rtl="0" eaLnBrk="1" fontAlgn="base" hangingPunct="1">
        <a:spcBef>
          <a:spcPct val="20000"/>
        </a:spcBef>
        <a:spcAft>
          <a:spcPct val="0"/>
        </a:spcAft>
        <a:buClr>
          <a:srgbClr val="990033"/>
        </a:buClr>
        <a:buFont typeface="Wingdings" pitchFamily="2" charset="2"/>
        <a:buChar char="Ø"/>
        <a:defRPr sz="2400">
          <a:solidFill>
            <a:srgbClr val="005390"/>
          </a:solidFill>
          <a:latin typeface="Century Gothic" pitchFamily="34" charset="0"/>
          <a:ea typeface="+mn-ea"/>
          <a:cs typeface="+mn-cs"/>
        </a:defRPr>
      </a:lvl1pPr>
      <a:lvl2pPr marL="742950" indent="-220663" algn="l" rtl="0" eaLnBrk="1" fontAlgn="base" hangingPunct="1">
        <a:spcBef>
          <a:spcPct val="20000"/>
        </a:spcBef>
        <a:spcAft>
          <a:spcPct val="0"/>
        </a:spcAft>
        <a:buClr>
          <a:srgbClr val="990033"/>
        </a:buClr>
        <a:buFont typeface="Wingdings" pitchFamily="2" charset="2"/>
        <a:buChar char=""/>
        <a:defRPr sz="2000">
          <a:solidFill>
            <a:srgbClr val="005390"/>
          </a:solidFill>
          <a:latin typeface="Century Gothic" pitchFamily="34" charset="0"/>
        </a:defRPr>
      </a:lvl2pPr>
      <a:lvl3pPr marL="1143000" indent="-228600" algn="l" rtl="0" eaLnBrk="1" fontAlgn="base" hangingPunct="1">
        <a:spcBef>
          <a:spcPct val="20000"/>
        </a:spcBef>
        <a:spcAft>
          <a:spcPct val="0"/>
        </a:spcAft>
        <a:buClr>
          <a:srgbClr val="990033"/>
        </a:buClr>
        <a:buFont typeface="Arial" pitchFamily="34" charset="0"/>
        <a:buChar char="–"/>
        <a:defRPr sz="2000">
          <a:solidFill>
            <a:srgbClr val="005390"/>
          </a:solidFill>
          <a:latin typeface="Century Gothic" pitchFamily="34" charset="0"/>
        </a:defRPr>
      </a:lvl3pPr>
      <a:lvl4pPr marL="1600200" indent="-228600" algn="l" rtl="0" eaLnBrk="1" fontAlgn="base" hangingPunct="1">
        <a:spcBef>
          <a:spcPct val="20000"/>
        </a:spcBef>
        <a:spcAft>
          <a:spcPct val="0"/>
        </a:spcAft>
        <a:buClr>
          <a:srgbClr val="990033"/>
        </a:buClr>
        <a:buFont typeface="Wingdings" pitchFamily="2" charset="2"/>
        <a:buChar char="§"/>
        <a:defRPr sz="2000">
          <a:solidFill>
            <a:srgbClr val="005390"/>
          </a:solidFill>
          <a:latin typeface="Century Gothic" pitchFamily="34" charset="0"/>
        </a:defRPr>
      </a:lvl4pPr>
      <a:lvl5pPr marL="2057400" indent="-228600" algn="l" rtl="0" eaLnBrk="1" fontAlgn="base" hangingPunct="1">
        <a:spcBef>
          <a:spcPct val="20000"/>
        </a:spcBef>
        <a:spcAft>
          <a:spcPct val="0"/>
        </a:spcAft>
        <a:buClr>
          <a:srgbClr val="990033"/>
        </a:buClr>
        <a:buFont typeface="Wingdings" pitchFamily="2" charset="2"/>
        <a:buChar char="ú"/>
        <a:defRPr sz="2000">
          <a:solidFill>
            <a:srgbClr val="005390"/>
          </a:solidFill>
          <a:latin typeface="Century Gothic" pitchFamily="34" charset="0"/>
        </a:defRPr>
      </a:lvl5pPr>
      <a:lvl6pPr marL="2514600" indent="-228600" algn="l" rtl="0" eaLnBrk="1" fontAlgn="base" hangingPunct="1">
        <a:spcBef>
          <a:spcPct val="20000"/>
        </a:spcBef>
        <a:spcAft>
          <a:spcPct val="0"/>
        </a:spcAft>
        <a:buClr>
          <a:srgbClr val="990033"/>
        </a:buClr>
        <a:buFont typeface="Wingdings" pitchFamily="2" charset="2"/>
        <a:buChar char="ú"/>
        <a:defRPr sz="2400">
          <a:solidFill>
            <a:srgbClr val="005390"/>
          </a:solidFill>
          <a:latin typeface="+mn-lt"/>
        </a:defRPr>
      </a:lvl6pPr>
      <a:lvl7pPr marL="2971800" indent="-228600" algn="l" rtl="0" eaLnBrk="1" fontAlgn="base" hangingPunct="1">
        <a:spcBef>
          <a:spcPct val="20000"/>
        </a:spcBef>
        <a:spcAft>
          <a:spcPct val="0"/>
        </a:spcAft>
        <a:buClr>
          <a:srgbClr val="990033"/>
        </a:buClr>
        <a:buFont typeface="Wingdings" pitchFamily="2" charset="2"/>
        <a:buChar char="ú"/>
        <a:defRPr sz="2400">
          <a:solidFill>
            <a:srgbClr val="005390"/>
          </a:solidFill>
          <a:latin typeface="+mn-lt"/>
        </a:defRPr>
      </a:lvl7pPr>
      <a:lvl8pPr marL="3429000" indent="-228600" algn="l" rtl="0" eaLnBrk="1" fontAlgn="base" hangingPunct="1">
        <a:spcBef>
          <a:spcPct val="20000"/>
        </a:spcBef>
        <a:spcAft>
          <a:spcPct val="0"/>
        </a:spcAft>
        <a:buClr>
          <a:srgbClr val="990033"/>
        </a:buClr>
        <a:buFont typeface="Wingdings" pitchFamily="2" charset="2"/>
        <a:buChar char="ú"/>
        <a:defRPr sz="2400">
          <a:solidFill>
            <a:srgbClr val="005390"/>
          </a:solidFill>
          <a:latin typeface="+mn-lt"/>
        </a:defRPr>
      </a:lvl8pPr>
      <a:lvl9pPr marL="3886200" indent="-228600" algn="l" rtl="0" eaLnBrk="1" fontAlgn="base" hangingPunct="1">
        <a:spcBef>
          <a:spcPct val="20000"/>
        </a:spcBef>
        <a:spcAft>
          <a:spcPct val="0"/>
        </a:spcAft>
        <a:buClr>
          <a:srgbClr val="990033"/>
        </a:buClr>
        <a:buFont typeface="Wingdings" pitchFamily="2" charset="2"/>
        <a:buChar char="ú"/>
        <a:defRPr sz="2400">
          <a:solidFill>
            <a:srgbClr val="00539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vsc.gsa.gov/reportcard/reportcard.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mcm.fas.gsa.gov/cmservlet/control?csnum=0"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offer.gsa.gov/"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hyperlink" Target="http://eoffer.gsa.gov/eoffer_docs/Guide_Links.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eoffer.gsa.gov/eoffer_docs/DigitalCert.html"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hyperlink" Target="https://vsc.gsa.gov/mods/RAMPhase.cf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hyperlink" Target="https://vsc.gsa.gov/"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hyperlink" Target="http://www.gsaadvantage.gov/"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gsaadvantage.gov/advantage/search/specialCategory.do?cat=ADV.ENV"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hyperlink" Target="http://www.epa.gov/cleanenergy/energy-resources/calculator.html"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www.gsa.gov/cta" TargetMode="Externa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hyperlink" Target="http://www.gsa.gov/portal/content/224689" TargetMode="External"/><Relationship Id="rId7" Type="http://schemas.openxmlformats.org/officeDocument/2006/relationships/diagramColors" Target="../diagrams/colors12.xm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5.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hyperlink" Target="http://www.gsa.gov/bpa" TargetMode="External"/><Relationship Id="rId7" Type="http://schemas.openxmlformats.org/officeDocument/2006/relationships/diagramColors" Target="../diagrams/colors1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1938528"/>
            <a:ext cx="9144000" cy="804672"/>
          </a:xfrm>
        </p:spPr>
        <p:txBody>
          <a:bodyPr/>
          <a:lstStyle/>
          <a:p>
            <a:r>
              <a:rPr lang="en-US" sz="2400" dirty="0" smtClean="0"/>
              <a:t>An Advanced Overview of MAS Contracts for Contractors</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228600" y="1219200"/>
          <a:ext cx="8610600"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reen shot of a sample report card."/>
          <p:cNvPicPr>
            <a:picLocks noChangeAspect="1" noChangeArrowheads="1"/>
          </p:cNvPicPr>
          <p:nvPr/>
        </p:nvPicPr>
        <p:blipFill>
          <a:blip r:embed="rId3" cstate="print"/>
          <a:srcRect l="31666" t="14222" r="31111" b="12000"/>
          <a:stretch>
            <a:fillRect/>
          </a:stretch>
        </p:blipFill>
        <p:spPr bwMode="auto">
          <a:xfrm>
            <a:off x="4495800" y="1371600"/>
            <a:ext cx="4244248" cy="5257800"/>
          </a:xfrm>
          <a:prstGeom prst="rect">
            <a:avLst/>
          </a:prstGeom>
          <a:noFill/>
          <a:ln w="9525">
            <a:noFill/>
            <a:miter lim="800000"/>
            <a:headEnd/>
            <a:tailEnd/>
          </a:ln>
        </p:spPr>
      </p:pic>
      <p:sp>
        <p:nvSpPr>
          <p:cNvPr id="10" name="Title 9"/>
          <p:cNvSpPr>
            <a:spLocks noGrp="1"/>
          </p:cNvSpPr>
          <p:nvPr>
            <p:ph type="title"/>
          </p:nvPr>
        </p:nvSpPr>
        <p:spPr>
          <a:xfrm>
            <a:off x="0" y="1447800"/>
            <a:ext cx="7769225" cy="584775"/>
          </a:xfrm>
        </p:spPr>
        <p:txBody>
          <a:bodyPr/>
          <a:lstStyle/>
          <a:p>
            <a:r>
              <a:rPr lang="en-US" sz="3200" dirty="0" smtClean="0"/>
              <a:t> Sample Report Card</a:t>
            </a:r>
            <a:endParaRPr lang="en-US" sz="3200" dirty="0"/>
          </a:p>
        </p:txBody>
      </p:sp>
      <p:sp>
        <p:nvSpPr>
          <p:cNvPr id="8" name="Content Placeholder 7"/>
          <p:cNvSpPr>
            <a:spLocks noGrp="1"/>
          </p:cNvSpPr>
          <p:nvPr>
            <p:ph idx="1"/>
          </p:nvPr>
        </p:nvSpPr>
        <p:spPr>
          <a:xfrm>
            <a:off x="228600" y="2895600"/>
            <a:ext cx="4116387" cy="1905000"/>
          </a:xfrm>
        </p:spPr>
        <p:txBody>
          <a:bodyPr/>
          <a:lstStyle/>
          <a:p>
            <a:r>
              <a:rPr lang="en-US" dirty="0" smtClean="0">
                <a:hlinkClick r:id="rId4"/>
              </a:rPr>
              <a:t>https://vsc.gsa.gov/reportcard/reportcard.pdf</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1219200"/>
            <a:ext cx="7769225" cy="646331"/>
          </a:xfrm>
        </p:spPr>
        <p:txBody>
          <a:bodyPr/>
          <a:lstStyle/>
          <a:p>
            <a:pPr algn="ctr"/>
            <a:r>
              <a:rPr lang="en-US" sz="3600" dirty="0" smtClean="0"/>
              <a:t>  Report Card Categories</a:t>
            </a:r>
            <a:endParaRPr lang="en-US" sz="3600" dirty="0"/>
          </a:p>
        </p:txBody>
      </p:sp>
      <p:sp>
        <p:nvSpPr>
          <p:cNvPr id="3" name="Content Placeholder 2"/>
          <p:cNvSpPr>
            <a:spLocks noGrp="1"/>
          </p:cNvSpPr>
          <p:nvPr>
            <p:ph idx="1"/>
          </p:nvPr>
        </p:nvSpPr>
        <p:spPr>
          <a:xfrm>
            <a:off x="457200" y="2590800"/>
            <a:ext cx="7769225" cy="3048000"/>
          </a:xfrm>
        </p:spPr>
        <p:txBody>
          <a:bodyPr/>
          <a:lstStyle/>
          <a:p>
            <a:r>
              <a:rPr lang="en-US" sz="3200" dirty="0" smtClean="0"/>
              <a:t>  Category 1: Critical</a:t>
            </a:r>
          </a:p>
          <a:p>
            <a:endParaRPr lang="en-US" sz="3200" dirty="0" smtClean="0"/>
          </a:p>
          <a:p>
            <a:r>
              <a:rPr lang="en-US" sz="3200" dirty="0" smtClean="0"/>
              <a:t>  Category 2: Mandatory</a:t>
            </a:r>
          </a:p>
          <a:p>
            <a:endParaRPr lang="en-US" sz="3200" dirty="0" smtClean="0"/>
          </a:p>
          <a:p>
            <a:r>
              <a:rPr lang="en-US" sz="3200" dirty="0" smtClean="0"/>
              <a:t>  Category 3: Above and Beyond</a:t>
            </a:r>
            <a:endParaRPr 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381000" y="1600200"/>
          <a:ext cx="8382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and Conditions</a:t>
            </a:r>
            <a:endParaRPr lang="en-US" dirty="0"/>
          </a:p>
        </p:txBody>
      </p:sp>
      <p:sp>
        <p:nvSpPr>
          <p:cNvPr id="3" name="Content Placeholder 2"/>
          <p:cNvSpPr>
            <a:spLocks noGrp="1"/>
          </p:cNvSpPr>
          <p:nvPr>
            <p:ph idx="1"/>
          </p:nvPr>
        </p:nvSpPr>
        <p:spPr/>
        <p:txBody>
          <a:bodyPr/>
          <a:lstStyle/>
          <a:p>
            <a:r>
              <a:rPr lang="en-US" dirty="0" smtClean="0"/>
              <a:t>Minimum and Maximum Order Thresholds</a:t>
            </a:r>
          </a:p>
          <a:p>
            <a:r>
              <a:rPr lang="en-US" dirty="0" smtClean="0"/>
              <a:t>Delivery</a:t>
            </a:r>
          </a:p>
          <a:p>
            <a:pPr lvl="1"/>
            <a:r>
              <a:rPr lang="en-US" dirty="0" smtClean="0"/>
              <a:t>FOB: Destination vs. Origin</a:t>
            </a:r>
          </a:p>
          <a:p>
            <a:pPr lvl="1"/>
            <a:r>
              <a:rPr lang="en-US" dirty="0" smtClean="0"/>
              <a:t>Days</a:t>
            </a:r>
          </a:p>
          <a:p>
            <a:r>
              <a:rPr lang="en-US" dirty="0" smtClean="0"/>
              <a:t>Prompt Payment Discounts</a:t>
            </a:r>
          </a:p>
          <a:p>
            <a:r>
              <a:rPr lang="en-US" dirty="0" smtClean="0"/>
              <a:t>Geographic Coverage</a:t>
            </a:r>
          </a:p>
          <a:p>
            <a:r>
              <a:rPr lang="en-US" dirty="0" err="1" smtClean="0"/>
              <a:t>Governmentwide</a:t>
            </a:r>
            <a:r>
              <a:rPr lang="en-US" dirty="0" smtClean="0"/>
              <a:t> Purchase Card</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Items: Scope</a:t>
            </a:r>
            <a:endParaRPr lang="en-US" dirty="0"/>
          </a:p>
        </p:txBody>
      </p:sp>
      <p:graphicFrame>
        <p:nvGraphicFramePr>
          <p:cNvPr id="4" name="Content Placeholder 3"/>
          <p:cNvGraphicFramePr>
            <a:graphicFrameLocks noGrp="1"/>
          </p:cNvGraphicFramePr>
          <p:nvPr>
            <p:ph idx="1"/>
          </p:nvPr>
        </p:nvGraphicFramePr>
        <p:xfrm>
          <a:off x="687388" y="2819400"/>
          <a:ext cx="7769225"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1295400"/>
            <a:ext cx="7769225" cy="549275"/>
          </a:xfrm>
        </p:spPr>
        <p:txBody>
          <a:bodyPr/>
          <a:lstStyle/>
          <a:p>
            <a:pPr algn="ctr"/>
            <a:r>
              <a:rPr lang="en-US" dirty="0" smtClean="0"/>
              <a:t>Pricing: Basis of Award</a:t>
            </a:r>
            <a:endParaRPr lang="en-US" dirty="0"/>
          </a:p>
        </p:txBody>
      </p:sp>
      <p:graphicFrame>
        <p:nvGraphicFramePr>
          <p:cNvPr id="5" name="Diagram 4"/>
          <p:cNvGraphicFramePr/>
          <p:nvPr/>
        </p:nvGraphicFramePr>
        <p:xfrm>
          <a:off x="457200" y="2057400"/>
          <a:ext cx="8305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1479550"/>
            <a:ext cx="7769225" cy="584775"/>
          </a:xfrm>
        </p:spPr>
        <p:txBody>
          <a:bodyPr/>
          <a:lstStyle/>
          <a:p>
            <a:pPr eaLnBrk="1" hangingPunct="1"/>
            <a:r>
              <a:rPr lang="en-US" dirty="0" smtClean="0">
                <a:solidFill>
                  <a:srgbClr val="005390"/>
                </a:solidFill>
              </a:rPr>
              <a:t>Basis of Award Example</a:t>
            </a:r>
          </a:p>
        </p:txBody>
      </p:sp>
      <p:sp>
        <p:nvSpPr>
          <p:cNvPr id="103427" name="Rectangle 3"/>
          <p:cNvSpPr>
            <a:spLocks noGrp="1" noChangeArrowheads="1"/>
          </p:cNvSpPr>
          <p:nvPr>
            <p:ph idx="1"/>
          </p:nvPr>
        </p:nvSpPr>
        <p:spPr/>
        <p:txBody>
          <a:bodyPr/>
          <a:lstStyle/>
          <a:p>
            <a:pPr eaLnBrk="1" hangingPunct="1">
              <a:lnSpc>
                <a:spcPct val="90000"/>
              </a:lnSpc>
            </a:pPr>
            <a:r>
              <a:rPr lang="en-US" i="1" dirty="0" smtClean="0"/>
              <a:t>“The basis of award customer (XYZ Company) receives a 10% discount from the commercial pricelist.  GSA contract customers receive the same 10% or better discount throughout the life of the contract.  This pricing relationship needs to be maintained throughout the life of the contract in accordance with Price Reductions Clause 552.238-75”</a:t>
            </a:r>
          </a:p>
          <a:p>
            <a:pPr lvl="1" eaLnBrk="1" hangingPunct="1">
              <a:lnSpc>
                <a:spcPct val="90000"/>
              </a:lnSpc>
              <a:buFont typeface="Wingdings" pitchFamily="2" charset="2"/>
              <a:buNone/>
            </a:pPr>
            <a:endParaRPr lang="en-US" i="1" dirty="0" smtClean="0"/>
          </a:p>
          <a:p>
            <a:pPr eaLnBrk="1" hangingPunct="1">
              <a:lnSpc>
                <a:spcPct val="90000"/>
              </a:lnSpc>
            </a:pPr>
            <a:r>
              <a:rPr lang="en-US" dirty="0" smtClean="0"/>
              <a:t>Review your contract to understand your specific BOA relationship and the Price Reductions Clause </a:t>
            </a:r>
          </a:p>
          <a:p>
            <a:pPr lvl="1" eaLnBrk="1" hangingPunct="1">
              <a:lnSpc>
                <a:spcPct val="90000"/>
              </a:lnSpc>
              <a:buFont typeface="Wingdings" pitchFamily="2" charset="2"/>
              <a:buNone/>
            </a:pPr>
            <a:endParaRPr lang="en-US" dirty="0" smtClean="0"/>
          </a:p>
          <a:p>
            <a:pPr eaLnBrk="1" hangingPunct="1">
              <a:lnSpc>
                <a:spcPct val="90000"/>
              </a:lnSpc>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457200" y="1676400"/>
          <a:ext cx="8229600"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0"/>
            <a:ext cx="9144000" cy="507831"/>
          </a:xfrm>
        </p:spPr>
        <p:txBody>
          <a:bodyPr/>
          <a:lstStyle/>
          <a:p>
            <a:pPr algn="ctr"/>
            <a:r>
              <a:rPr lang="en-US" sz="2700" dirty="0" smtClean="0">
                <a:hlinkClick r:id="rId3"/>
              </a:rPr>
              <a:t>https://mcm.fas.gsa.gov/cmservlet/control?csnum=0</a:t>
            </a:r>
            <a:endParaRPr lang="en-US" sz="2700" dirty="0"/>
          </a:p>
        </p:txBody>
      </p:sp>
      <p:pic>
        <p:nvPicPr>
          <p:cNvPr id="4098" name="Picture 2" descr="Screen shot of Mass Mods"/>
          <p:cNvPicPr>
            <a:picLocks noChangeAspect="1" noChangeArrowheads="1"/>
          </p:cNvPicPr>
          <p:nvPr/>
        </p:nvPicPr>
        <p:blipFill>
          <a:blip r:embed="rId4" cstate="print"/>
          <a:srcRect l="5714" t="9143" r="5714" b="12381"/>
          <a:stretch>
            <a:fillRect/>
          </a:stretch>
        </p:blipFill>
        <p:spPr bwMode="auto">
          <a:xfrm>
            <a:off x="533400" y="2385142"/>
            <a:ext cx="8077200" cy="4091858"/>
          </a:xfrm>
          <a:prstGeom prst="rect">
            <a:avLst/>
          </a:prstGeom>
          <a:noFill/>
          <a:ln w="9525">
            <a:noFill/>
            <a:miter lim="800000"/>
            <a:headEnd/>
            <a:tailEnd/>
          </a:ln>
        </p:spPr>
      </p:pic>
      <p:sp>
        <p:nvSpPr>
          <p:cNvPr id="4" name="Title 1"/>
          <p:cNvSpPr txBox="1">
            <a:spLocks/>
          </p:cNvSpPr>
          <p:nvPr/>
        </p:nvSpPr>
        <p:spPr bwMode="auto">
          <a:xfrm>
            <a:off x="0" y="1143000"/>
            <a:ext cx="9144000" cy="5539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005390"/>
                </a:solidFill>
                <a:effectLst/>
                <a:uLnTx/>
                <a:uFillTx/>
                <a:latin typeface="+mj-lt"/>
                <a:ea typeface="+mj-ea"/>
                <a:cs typeface="+mj-cs"/>
              </a:rPr>
              <a:t>MASS</a:t>
            </a:r>
            <a:r>
              <a:rPr kumimoji="0" lang="en-US" sz="3000" b="1" i="0" u="none" strike="noStrike" kern="0" cap="none" spc="0" normalizeH="0" noProof="0" dirty="0" smtClean="0">
                <a:ln>
                  <a:noFill/>
                </a:ln>
                <a:solidFill>
                  <a:srgbClr val="005390"/>
                </a:solidFill>
                <a:effectLst/>
                <a:uLnTx/>
                <a:uFillTx/>
                <a:latin typeface="+mj-lt"/>
                <a:ea typeface="+mj-ea"/>
                <a:cs typeface="+mj-cs"/>
              </a:rPr>
              <a:t> </a:t>
            </a:r>
            <a:r>
              <a:rPr kumimoji="0" lang="en-US" sz="3000" b="1" i="0" u="none" strike="noStrike" kern="0" cap="none" spc="0" normalizeH="0" noProof="0" dirty="0" err="1" smtClean="0">
                <a:ln>
                  <a:noFill/>
                </a:ln>
                <a:solidFill>
                  <a:srgbClr val="005390"/>
                </a:solidFill>
                <a:effectLst/>
                <a:uLnTx/>
                <a:uFillTx/>
                <a:latin typeface="+mj-lt"/>
                <a:ea typeface="+mj-ea"/>
                <a:cs typeface="+mj-cs"/>
              </a:rPr>
              <a:t>Mods</a:t>
            </a:r>
            <a:endParaRPr kumimoji="0" lang="en-US" sz="3000" b="1" i="0" u="none" strike="noStrike" kern="0" cap="none" spc="0" normalizeH="0" baseline="0" noProof="0" dirty="0">
              <a:ln>
                <a:noFill/>
              </a:ln>
              <a:solidFill>
                <a:srgbClr val="00539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p>
            <a:fld id="{984CD78D-701C-464B-ABD5-32D4733E0723}" type="slidenum">
              <a:rPr lang="en-US" smtClean="0">
                <a:ea typeface="ヒラギノ角ゴ Pro W3"/>
                <a:cs typeface="ヒラギノ角ゴ Pro W3"/>
              </a:rPr>
              <a:pPr/>
              <a:t>2</a:t>
            </a:fld>
            <a:endParaRPr lang="en-US" dirty="0" smtClean="0">
              <a:ea typeface="ヒラギノ角ゴ Pro W3"/>
              <a:cs typeface="ヒラギノ角ゴ Pro W3"/>
            </a:endParaRPr>
          </a:p>
        </p:txBody>
      </p:sp>
      <p:sp>
        <p:nvSpPr>
          <p:cNvPr id="6147" name="Rectangle 2"/>
          <p:cNvSpPr>
            <a:spLocks noGrp="1" noChangeArrowheads="1"/>
          </p:cNvSpPr>
          <p:nvPr>
            <p:ph type="title"/>
          </p:nvPr>
        </p:nvSpPr>
        <p:spPr>
          <a:xfrm>
            <a:off x="688975" y="1284982"/>
            <a:ext cx="7769225" cy="1077218"/>
          </a:xfrm>
        </p:spPr>
        <p:txBody>
          <a:bodyPr/>
          <a:lstStyle/>
          <a:p>
            <a:pPr algn="ctr"/>
            <a:r>
              <a:rPr lang="en-US" sz="3200" dirty="0" smtClean="0"/>
              <a:t>GSA Mission Statement</a:t>
            </a:r>
            <a:r>
              <a:rPr lang="en-US" sz="1600" dirty="0" smtClean="0"/>
              <a:t/>
            </a:r>
            <a:br>
              <a:rPr lang="en-US" sz="1600" dirty="0" smtClean="0"/>
            </a:br>
            <a:r>
              <a:rPr lang="en-US" sz="1600" dirty="0" smtClean="0"/>
              <a:t>“The mission of GSA is to deliver the best value in real estate, acquisition, and technology services to government and the American people.”</a:t>
            </a:r>
          </a:p>
        </p:txBody>
      </p:sp>
      <p:sp>
        <p:nvSpPr>
          <p:cNvPr id="6148" name="Rectangle 3"/>
          <p:cNvSpPr>
            <a:spLocks noGrp="1" noChangeArrowheads="1"/>
          </p:cNvSpPr>
          <p:nvPr>
            <p:ph type="body" idx="1"/>
          </p:nvPr>
        </p:nvSpPr>
        <p:spPr>
          <a:xfrm>
            <a:off x="455613" y="2514600"/>
            <a:ext cx="8688387" cy="3048000"/>
          </a:xfrm>
        </p:spPr>
        <p:txBody>
          <a:bodyPr/>
          <a:lstStyle/>
          <a:p>
            <a:r>
              <a:rPr lang="en-US" dirty="0" smtClean="0"/>
              <a:t>Savings</a:t>
            </a:r>
          </a:p>
          <a:p>
            <a:pPr lvl="1"/>
            <a:r>
              <a:rPr lang="en-US" dirty="0" smtClean="0"/>
              <a:t>Increasing awareness of the Price Reductions clause to ensure the best value for the government</a:t>
            </a:r>
          </a:p>
          <a:p>
            <a:r>
              <a:rPr lang="en-US" dirty="0" smtClean="0"/>
              <a:t>Sustainable Solutions</a:t>
            </a:r>
          </a:p>
          <a:p>
            <a:pPr lvl="1"/>
            <a:r>
              <a:rPr lang="en-US" dirty="0" smtClean="0"/>
              <a:t>Provides guidance on environmental icons and GHG initiatives</a:t>
            </a:r>
          </a:p>
          <a:p>
            <a:r>
              <a:rPr lang="en-US" dirty="0" smtClean="0"/>
              <a:t>Small Business</a:t>
            </a:r>
          </a:p>
          <a:p>
            <a:pPr lvl="1"/>
            <a:r>
              <a:rPr lang="en-US" dirty="0" smtClean="0"/>
              <a:t>Demonstrates different contractor relationships to allow Small Business to complete with larger companies by: teaming, subcontracting and contract reimbursement</a:t>
            </a:r>
          </a:p>
          <a:p>
            <a:r>
              <a:rPr lang="en-US" dirty="0" smtClean="0"/>
              <a:t>Innovation</a:t>
            </a:r>
          </a:p>
          <a:p>
            <a:pPr lvl="1"/>
            <a:r>
              <a:rPr lang="en-US" dirty="0" smtClean="0"/>
              <a:t>Proactive education provides a supplier relationship</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7769225" cy="584775"/>
          </a:xfrm>
        </p:spPr>
        <p:txBody>
          <a:bodyPr/>
          <a:lstStyle/>
          <a:p>
            <a:pPr algn="ctr"/>
            <a:r>
              <a:rPr lang="en-US" dirty="0" err="1" smtClean="0"/>
              <a:t>eMod</a:t>
            </a:r>
            <a:r>
              <a:rPr lang="en-US" dirty="0" smtClean="0"/>
              <a:t>: </a:t>
            </a:r>
            <a:r>
              <a:rPr lang="en-US" dirty="0" smtClean="0">
                <a:hlinkClick r:id="rId3"/>
              </a:rPr>
              <a:t>http://eoffer.gsa.gov/</a:t>
            </a:r>
            <a:r>
              <a:rPr lang="en-US" dirty="0" smtClean="0"/>
              <a:t> </a:t>
            </a:r>
            <a:endParaRPr lang="en-US" dirty="0"/>
          </a:p>
        </p:txBody>
      </p:sp>
      <p:grpSp>
        <p:nvGrpSpPr>
          <p:cNvPr id="9" name="Group 8" descr="Screen Shot of eOffer/eMod"/>
          <p:cNvGrpSpPr/>
          <p:nvPr/>
        </p:nvGrpSpPr>
        <p:grpSpPr>
          <a:xfrm>
            <a:off x="152400" y="1905000"/>
            <a:ext cx="8610600" cy="4680975"/>
            <a:chOff x="152400" y="1905000"/>
            <a:chExt cx="8610600" cy="4680975"/>
          </a:xfrm>
        </p:grpSpPr>
        <p:pic>
          <p:nvPicPr>
            <p:cNvPr id="1027" name="Picture 3"/>
            <p:cNvPicPr>
              <a:picLocks noChangeAspect="1" noChangeArrowheads="1"/>
            </p:cNvPicPr>
            <p:nvPr/>
          </p:nvPicPr>
          <p:blipFill>
            <a:blip r:embed="rId4" cstate="print"/>
            <a:srcRect l="5238" t="13429" r="6190" b="7333"/>
            <a:stretch>
              <a:fillRect/>
            </a:stretch>
          </p:blipFill>
          <p:spPr bwMode="auto">
            <a:xfrm>
              <a:off x="391258" y="1905000"/>
              <a:ext cx="8371742" cy="4680975"/>
            </a:xfrm>
            <a:prstGeom prst="rect">
              <a:avLst/>
            </a:prstGeom>
            <a:noFill/>
            <a:ln w="9525">
              <a:noFill/>
              <a:miter lim="800000"/>
              <a:headEnd/>
              <a:tailEnd/>
            </a:ln>
          </p:spPr>
        </p:pic>
        <p:sp>
          <p:nvSpPr>
            <p:cNvPr id="5" name="Right Arrow 4"/>
            <p:cNvSpPr/>
            <p:nvPr/>
          </p:nvSpPr>
          <p:spPr bwMode="auto">
            <a:xfrm>
              <a:off x="152400" y="4724400"/>
              <a:ext cx="457200" cy="2286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 name="Right Arrow 5"/>
            <p:cNvSpPr/>
            <p:nvPr/>
          </p:nvSpPr>
          <p:spPr bwMode="auto">
            <a:xfrm>
              <a:off x="3048000" y="4648200"/>
              <a:ext cx="457200" cy="2286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 name="Right Arrow 6"/>
            <p:cNvSpPr/>
            <p:nvPr/>
          </p:nvSpPr>
          <p:spPr bwMode="auto">
            <a:xfrm>
              <a:off x="2971800" y="6019800"/>
              <a:ext cx="457200" cy="2286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 name="Right Arrow 7"/>
            <p:cNvSpPr/>
            <p:nvPr/>
          </p:nvSpPr>
          <p:spPr bwMode="auto">
            <a:xfrm>
              <a:off x="6172200" y="3657600"/>
              <a:ext cx="457200" cy="2286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creen shot of eOffer/eMod"/>
          <p:cNvPicPr>
            <a:picLocks noChangeAspect="1" noChangeArrowheads="1"/>
          </p:cNvPicPr>
          <p:nvPr/>
        </p:nvPicPr>
        <p:blipFill>
          <a:blip r:embed="rId3" cstate="print"/>
          <a:srcRect l="4286" t="11429" r="27143" b="40571"/>
          <a:stretch>
            <a:fillRect/>
          </a:stretch>
        </p:blipFill>
        <p:spPr bwMode="auto">
          <a:xfrm>
            <a:off x="130629" y="2286000"/>
            <a:ext cx="8882743" cy="3886200"/>
          </a:xfrm>
          <a:prstGeom prst="rect">
            <a:avLst/>
          </a:prstGeom>
          <a:noFill/>
          <a:ln w="9525">
            <a:noFill/>
            <a:miter lim="800000"/>
            <a:headEnd/>
            <a:tailEnd/>
          </a:ln>
        </p:spPr>
      </p:pic>
      <p:sp>
        <p:nvSpPr>
          <p:cNvPr id="3" name="Title 2"/>
          <p:cNvSpPr>
            <a:spLocks noGrp="1"/>
          </p:cNvSpPr>
          <p:nvPr>
            <p:ph type="title"/>
          </p:nvPr>
        </p:nvSpPr>
        <p:spPr>
          <a:xfrm>
            <a:off x="0" y="1479550"/>
            <a:ext cx="9144000" cy="523220"/>
          </a:xfrm>
        </p:spPr>
        <p:txBody>
          <a:bodyPr/>
          <a:lstStyle/>
          <a:p>
            <a:pPr algn="ctr"/>
            <a:r>
              <a:rPr lang="en-US" sz="2800" dirty="0" smtClean="0">
                <a:hlinkClick r:id="rId4"/>
              </a:rPr>
              <a:t>http://eoffer.gsa.gov/eoffer_docs/Guide_Links.html</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9144000" cy="553998"/>
          </a:xfrm>
        </p:spPr>
        <p:txBody>
          <a:bodyPr/>
          <a:lstStyle/>
          <a:p>
            <a:pPr algn="ctr"/>
            <a:r>
              <a:rPr lang="en-US" sz="2950" dirty="0" smtClean="0">
                <a:hlinkClick r:id="rId3"/>
              </a:rPr>
              <a:t>http://eoffer.gsa.gov/eoffer_docs/DigitalCert.html</a:t>
            </a:r>
            <a:endParaRPr lang="en-US" sz="2950" dirty="0"/>
          </a:p>
        </p:txBody>
      </p:sp>
      <p:sp>
        <p:nvSpPr>
          <p:cNvPr id="4" name="Title 1"/>
          <p:cNvSpPr txBox="1">
            <a:spLocks/>
          </p:cNvSpPr>
          <p:nvPr/>
        </p:nvSpPr>
        <p:spPr bwMode="auto">
          <a:xfrm>
            <a:off x="0" y="1143000"/>
            <a:ext cx="9144000" cy="5539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FFFFFF"/>
                </a:solidFill>
                <a:effectLst/>
                <a:uLnTx/>
                <a:uFillTx/>
                <a:latin typeface="+mj-lt"/>
                <a:ea typeface="+mj-ea"/>
                <a:cs typeface="+mj-cs"/>
              </a:rPr>
              <a:t>Digital Certificates</a:t>
            </a:r>
            <a:endParaRPr kumimoji="0" lang="en-US" sz="3000" b="1" i="0" u="none" strike="noStrike" kern="0" cap="none" spc="0" normalizeH="0" baseline="0" noProof="0" dirty="0">
              <a:ln>
                <a:noFill/>
              </a:ln>
              <a:solidFill>
                <a:srgbClr val="FFFFFF"/>
              </a:solidFill>
              <a:effectLst/>
              <a:uLnTx/>
              <a:uFillTx/>
              <a:latin typeface="+mj-lt"/>
              <a:ea typeface="+mj-ea"/>
              <a:cs typeface="+mj-cs"/>
            </a:endParaRPr>
          </a:p>
        </p:txBody>
      </p:sp>
      <p:pic>
        <p:nvPicPr>
          <p:cNvPr id="2050" name="Picture 2" descr="Screen shot of eMod with information about digital certificates."/>
          <p:cNvPicPr>
            <a:picLocks noChangeAspect="1" noChangeArrowheads="1"/>
          </p:cNvPicPr>
          <p:nvPr/>
        </p:nvPicPr>
        <p:blipFill>
          <a:blip r:embed="rId4" cstate="print"/>
          <a:srcRect l="4762" t="8381" r="6190" b="21524"/>
          <a:stretch>
            <a:fillRect/>
          </a:stretch>
        </p:blipFill>
        <p:spPr bwMode="auto">
          <a:xfrm>
            <a:off x="312669" y="2362200"/>
            <a:ext cx="8518663"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7769225" cy="549275"/>
          </a:xfrm>
        </p:spPr>
        <p:txBody>
          <a:bodyPr/>
          <a:lstStyle/>
          <a:p>
            <a:pPr algn="ctr"/>
            <a:r>
              <a:rPr lang="en-US" dirty="0" smtClean="0"/>
              <a:t>Rapid Action Modifications</a:t>
            </a:r>
            <a:endParaRPr lang="en-US" dirty="0"/>
          </a:p>
        </p:txBody>
      </p:sp>
      <p:sp>
        <p:nvSpPr>
          <p:cNvPr id="3" name="Content Placeholder 2"/>
          <p:cNvSpPr>
            <a:spLocks noGrp="1"/>
          </p:cNvSpPr>
          <p:nvPr>
            <p:ph idx="1"/>
          </p:nvPr>
        </p:nvSpPr>
        <p:spPr>
          <a:xfrm>
            <a:off x="762000" y="1676400"/>
            <a:ext cx="7162800" cy="1524000"/>
          </a:xfrm>
        </p:spPr>
        <p:txBody>
          <a:bodyPr/>
          <a:lstStyle/>
          <a:p>
            <a:pPr algn="ctr">
              <a:buNone/>
            </a:pPr>
            <a:r>
              <a:rPr lang="en-US" dirty="0" smtClean="0">
                <a:hlinkClick r:id="rId3"/>
              </a:rPr>
              <a:t>https://vsc.gsa.gov/mods/RAMPhase.cfm</a:t>
            </a:r>
            <a:endParaRPr lang="en-US" dirty="0"/>
          </a:p>
        </p:txBody>
      </p:sp>
      <p:pic>
        <p:nvPicPr>
          <p:cNvPr id="5122" name="Picture 2" descr="Screen shot of Rapid Action Modificaiton page&#10;"/>
          <p:cNvPicPr>
            <a:picLocks noChangeAspect="1" noChangeArrowheads="1"/>
          </p:cNvPicPr>
          <p:nvPr/>
        </p:nvPicPr>
        <p:blipFill>
          <a:blip r:embed="rId4" cstate="print"/>
          <a:srcRect l="13333" t="10667" r="14286" b="9333"/>
          <a:stretch>
            <a:fillRect/>
          </a:stretch>
        </p:blipFill>
        <p:spPr bwMode="auto">
          <a:xfrm>
            <a:off x="228600" y="2209800"/>
            <a:ext cx="8686800" cy="4386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43000"/>
            <a:ext cx="9144000" cy="913070"/>
          </a:xfrm>
        </p:spPr>
        <p:txBody>
          <a:bodyPr/>
          <a:lstStyle/>
          <a:p>
            <a:pPr algn="ctr"/>
            <a:r>
              <a:rPr lang="en-US" dirty="0" smtClean="0"/>
              <a:t>Vendor Support Center: </a:t>
            </a:r>
            <a:r>
              <a:rPr lang="en-US" dirty="0" smtClean="0">
                <a:hlinkClick r:id="rId3"/>
              </a:rPr>
              <a:t>https://vsc.gsa.gov/</a:t>
            </a:r>
            <a:r>
              <a:rPr lang="en-US" dirty="0" smtClean="0"/>
              <a:t/>
            </a:r>
            <a:br>
              <a:rPr lang="en-US" dirty="0" smtClean="0"/>
            </a:br>
            <a:endParaRPr lang="en-US" baseline="30000" dirty="0"/>
          </a:p>
        </p:txBody>
      </p:sp>
      <p:pic>
        <p:nvPicPr>
          <p:cNvPr id="1026" name="Picture 2" descr="Screen shot of the Vendor Support Center homepage"/>
          <p:cNvPicPr>
            <a:picLocks noChangeAspect="1" noChangeArrowheads="1"/>
          </p:cNvPicPr>
          <p:nvPr/>
        </p:nvPicPr>
        <p:blipFill>
          <a:blip r:embed="rId4" cstate="print"/>
          <a:srcRect l="16398" t="11458" r="17423" b="6250"/>
          <a:stretch>
            <a:fillRect/>
          </a:stretch>
        </p:blipFill>
        <p:spPr bwMode="auto">
          <a:xfrm>
            <a:off x="685800" y="1828800"/>
            <a:ext cx="7848600" cy="4832294"/>
          </a:xfrm>
          <a:prstGeom prst="rect">
            <a:avLst/>
          </a:prstGeom>
          <a:noFill/>
          <a:ln w="9525">
            <a:noFill/>
            <a:miter lim="800000"/>
            <a:headEnd/>
            <a:tailEnd/>
          </a:ln>
        </p:spPr>
      </p:pic>
      <p:sp>
        <p:nvSpPr>
          <p:cNvPr id="8" name="Down Arrow 7"/>
          <p:cNvSpPr/>
          <p:nvPr/>
        </p:nvSpPr>
        <p:spPr bwMode="auto">
          <a:xfrm>
            <a:off x="1676400" y="1905000"/>
            <a:ext cx="457200" cy="685800"/>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Down Arrow 9"/>
          <p:cNvSpPr/>
          <p:nvPr/>
        </p:nvSpPr>
        <p:spPr bwMode="auto">
          <a:xfrm>
            <a:off x="4495800" y="3581400"/>
            <a:ext cx="457200" cy="685800"/>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8" descr="Screen shot of GSA Advantage"/>
          <p:cNvPicPr>
            <a:picLocks noChangeAspect="1" noChangeArrowheads="1"/>
          </p:cNvPicPr>
          <p:nvPr/>
        </p:nvPicPr>
        <p:blipFill>
          <a:blip r:embed="rId3" cstate="print"/>
          <a:srcRect l="4483" t="11218" r="59532" b="28595"/>
          <a:stretch>
            <a:fillRect/>
          </a:stretch>
        </p:blipFill>
        <p:spPr bwMode="auto">
          <a:xfrm>
            <a:off x="914400" y="2286000"/>
            <a:ext cx="7620000" cy="4267200"/>
          </a:xfrm>
          <a:prstGeom prst="rect">
            <a:avLst/>
          </a:prstGeom>
          <a:noFill/>
          <a:ln w="9525" algn="in">
            <a:noFill/>
            <a:miter lim="800000"/>
            <a:headEnd/>
            <a:tailEnd/>
          </a:ln>
        </p:spPr>
      </p:pic>
      <p:sp>
        <p:nvSpPr>
          <p:cNvPr id="8" name="Title 7"/>
          <p:cNvSpPr>
            <a:spLocks noGrp="1"/>
          </p:cNvSpPr>
          <p:nvPr>
            <p:ph type="title"/>
          </p:nvPr>
        </p:nvSpPr>
        <p:spPr>
          <a:xfrm>
            <a:off x="0" y="1143000"/>
            <a:ext cx="9144000" cy="1405513"/>
          </a:xfrm>
        </p:spPr>
        <p:txBody>
          <a:bodyPr/>
          <a:lstStyle/>
          <a:p>
            <a:pPr algn="ctr"/>
            <a:r>
              <a:rPr lang="en-US" dirty="0" smtClean="0"/>
              <a:t>GSA </a:t>
            </a:r>
            <a:r>
              <a:rPr lang="en-US" i="1" dirty="0" smtClean="0"/>
              <a:t>Advantage!</a:t>
            </a:r>
            <a:r>
              <a:rPr lang="en-US" baseline="30000" dirty="0" smtClean="0"/>
              <a:t>®</a:t>
            </a:r>
            <a:r>
              <a:rPr lang="en-US" dirty="0" smtClean="0"/>
              <a:t>: </a:t>
            </a:r>
            <a:r>
              <a:rPr lang="en-US" dirty="0" smtClean="0">
                <a:hlinkClick r:id="rId4"/>
              </a:rPr>
              <a:t>http://www.gsaadvantage.gov/</a:t>
            </a:r>
            <a:r>
              <a:rPr lang="en-US" dirty="0" smtClean="0"/>
              <a:t/>
            </a:r>
            <a:br>
              <a:rPr lang="en-US" dirty="0" smtClean="0"/>
            </a:br>
            <a:endParaRPr lang="en-US" baseline="30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Screen shot of search results on GSA Advantage with arrows indicating photos in the listing a special attributes"/>
          <p:cNvGrpSpPr/>
          <p:nvPr/>
        </p:nvGrpSpPr>
        <p:grpSpPr>
          <a:xfrm>
            <a:off x="0" y="0"/>
            <a:ext cx="9143999" cy="6858000"/>
            <a:chOff x="0" y="0"/>
            <a:chExt cx="9143999" cy="6858000"/>
          </a:xfrm>
        </p:grpSpPr>
        <p:pic>
          <p:nvPicPr>
            <p:cNvPr id="84994" name="Picture 2"/>
            <p:cNvPicPr>
              <a:picLocks noChangeAspect="1" noChangeArrowheads="1"/>
            </p:cNvPicPr>
            <p:nvPr/>
          </p:nvPicPr>
          <p:blipFill>
            <a:blip r:embed="rId3" cstate="print"/>
            <a:srcRect t="7619" r="1905" b="10857"/>
            <a:stretch>
              <a:fillRect/>
            </a:stretch>
          </p:blipFill>
          <p:spPr bwMode="auto">
            <a:xfrm>
              <a:off x="0" y="0"/>
              <a:ext cx="9143999" cy="6858000"/>
            </a:xfrm>
            <a:prstGeom prst="rect">
              <a:avLst/>
            </a:prstGeom>
            <a:noFill/>
            <a:ln w="9525">
              <a:noFill/>
              <a:miter lim="800000"/>
              <a:headEnd/>
              <a:tailEnd/>
            </a:ln>
          </p:spPr>
        </p:pic>
        <p:sp>
          <p:nvSpPr>
            <p:cNvPr id="3" name="Right Arrow 2"/>
            <p:cNvSpPr/>
            <p:nvPr/>
          </p:nvSpPr>
          <p:spPr bwMode="auto">
            <a:xfrm>
              <a:off x="6172200" y="4038600"/>
              <a:ext cx="457200" cy="2286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 name="Down Arrow 3"/>
            <p:cNvSpPr/>
            <p:nvPr/>
          </p:nvSpPr>
          <p:spPr bwMode="auto">
            <a:xfrm>
              <a:off x="8534400" y="2209800"/>
              <a:ext cx="228600" cy="457200"/>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Environmental</a:t>
            </a:r>
            <a:endParaRPr lang="en-US" dirty="0"/>
          </a:p>
        </p:txBody>
      </p:sp>
      <p:sp>
        <p:nvSpPr>
          <p:cNvPr id="5" name="Content Placeholder 4"/>
          <p:cNvSpPr>
            <a:spLocks noGrp="1"/>
          </p:cNvSpPr>
          <p:nvPr>
            <p:ph idx="1"/>
          </p:nvPr>
        </p:nvSpPr>
        <p:spPr/>
        <p:txBody>
          <a:bodyPr/>
          <a:lstStyle/>
          <a:p>
            <a:pPr>
              <a:lnSpc>
                <a:spcPct val="150000"/>
              </a:lnSpc>
            </a:pPr>
            <a:r>
              <a:rPr lang="en-US" dirty="0" smtClean="0"/>
              <a:t>Executive Order 13514</a:t>
            </a:r>
          </a:p>
          <a:p>
            <a:pPr lvl="1">
              <a:lnSpc>
                <a:spcPct val="150000"/>
              </a:lnSpc>
            </a:pPr>
            <a:r>
              <a:rPr lang="en-US" dirty="0" smtClean="0"/>
              <a:t>Products</a:t>
            </a:r>
          </a:p>
          <a:p>
            <a:pPr lvl="2">
              <a:lnSpc>
                <a:spcPct val="150000"/>
              </a:lnSpc>
            </a:pPr>
            <a:r>
              <a:rPr lang="en-US" dirty="0" smtClean="0"/>
              <a:t>11 Attributes to choose from</a:t>
            </a:r>
          </a:p>
          <a:p>
            <a:pPr lvl="1">
              <a:lnSpc>
                <a:spcPct val="150000"/>
              </a:lnSpc>
            </a:pPr>
            <a:r>
              <a:rPr lang="en-US" dirty="0" smtClean="0"/>
              <a:t>Everyone (products and services)</a:t>
            </a:r>
          </a:p>
          <a:p>
            <a:pPr lvl="2">
              <a:lnSpc>
                <a:spcPct val="150000"/>
              </a:lnSpc>
            </a:pPr>
            <a:r>
              <a:rPr lang="en-US" dirty="0" smtClean="0"/>
              <a:t>Greenhouse Gases (GHG)</a:t>
            </a:r>
          </a:p>
        </p:txBody>
      </p:sp>
      <p:pic>
        <p:nvPicPr>
          <p:cNvPr id="86018" name="Picture 2" descr="https://encrypted-tbn0.google.com/images?q=tbn:ANd9GcRoG1D24Cft9959zn28fZN-44RqFEbRz6-Yvw41hI3pd1s7FD4Tfw"/>
          <p:cNvPicPr>
            <a:picLocks noChangeAspect="1" noChangeArrowheads="1"/>
          </p:cNvPicPr>
          <p:nvPr/>
        </p:nvPicPr>
        <p:blipFill>
          <a:blip r:embed="rId3" cstate="print"/>
          <a:srcRect/>
          <a:stretch>
            <a:fillRect/>
          </a:stretch>
        </p:blipFill>
        <p:spPr bwMode="auto">
          <a:xfrm>
            <a:off x="6553200" y="3429000"/>
            <a:ext cx="2063451" cy="265747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7769225" cy="549275"/>
          </a:xfrm>
        </p:spPr>
        <p:txBody>
          <a:bodyPr/>
          <a:lstStyle/>
          <a:p>
            <a:pPr algn="ctr"/>
            <a:r>
              <a:rPr lang="en-US" dirty="0" smtClean="0">
                <a:hlinkClick r:id="rId3"/>
              </a:rPr>
              <a:t>Environmental Products</a:t>
            </a:r>
            <a:endParaRPr lang="en-US" dirty="0"/>
          </a:p>
        </p:txBody>
      </p:sp>
      <p:pic>
        <p:nvPicPr>
          <p:cNvPr id="93186" name="Picture 2" descr="Screen shot of the Environmental section on GSA Advantage with the attribute symbols highlighted"/>
          <p:cNvPicPr>
            <a:picLocks noChangeAspect="1" noChangeArrowheads="1"/>
          </p:cNvPicPr>
          <p:nvPr/>
        </p:nvPicPr>
        <p:blipFill>
          <a:blip r:embed="rId4" cstate="print"/>
          <a:srcRect l="15714" t="8381" r="16190" b="5524"/>
          <a:stretch>
            <a:fillRect/>
          </a:stretch>
        </p:blipFill>
        <p:spPr bwMode="auto">
          <a:xfrm>
            <a:off x="1630883" y="1905000"/>
            <a:ext cx="5882235" cy="4648200"/>
          </a:xfrm>
          <a:prstGeom prst="rect">
            <a:avLst/>
          </a:prstGeom>
          <a:noFill/>
          <a:ln w="9525">
            <a:noFill/>
            <a:miter lim="800000"/>
            <a:headEnd/>
            <a:tailEnd/>
          </a:ln>
        </p:spPr>
      </p:pic>
      <p:sp>
        <p:nvSpPr>
          <p:cNvPr id="5" name="Rectangle 4"/>
          <p:cNvSpPr/>
          <p:nvPr/>
        </p:nvSpPr>
        <p:spPr bwMode="auto">
          <a:xfrm>
            <a:off x="1676400" y="5562600"/>
            <a:ext cx="4267200" cy="9144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6019800" y="5410200"/>
            <a:ext cx="1417320" cy="3810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9144000" cy="1323439"/>
          </a:xfrm>
        </p:spPr>
        <p:txBody>
          <a:bodyPr/>
          <a:lstStyle/>
          <a:p>
            <a:pPr algn="ctr"/>
            <a:r>
              <a:rPr lang="en-US" dirty="0" smtClean="0"/>
              <a:t>Greenhouse Gases: </a:t>
            </a:r>
            <a:r>
              <a:rPr lang="en-US" sz="2400" dirty="0" smtClean="0">
                <a:hlinkClick r:id="rId3"/>
              </a:rPr>
              <a:t>http://www.epa.gov/cleanenergy/energy-</a:t>
            </a:r>
            <a:r>
              <a:rPr lang="en-US" sz="2400" u="sng" dirty="0" smtClean="0">
                <a:hlinkClick r:id="rId3"/>
              </a:rPr>
              <a:t>resources/calculator.html</a:t>
            </a:r>
            <a:endParaRPr lang="en-US" sz="2400" u="sng" dirty="0"/>
          </a:p>
        </p:txBody>
      </p:sp>
      <p:pic>
        <p:nvPicPr>
          <p:cNvPr id="1026" name="Picture 2" descr="Screen shot of the EPA website with information on Greenhouse Gases"/>
          <p:cNvPicPr>
            <a:picLocks noChangeAspect="1" noChangeArrowheads="1"/>
          </p:cNvPicPr>
          <p:nvPr/>
        </p:nvPicPr>
        <p:blipFill>
          <a:blip r:embed="rId4" cstate="print"/>
          <a:srcRect t="11458" r="5124" b="9375"/>
          <a:stretch>
            <a:fillRect/>
          </a:stretch>
        </p:blipFill>
        <p:spPr bwMode="auto">
          <a:xfrm>
            <a:off x="101266" y="2438399"/>
            <a:ext cx="8941468" cy="4194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1524000"/>
            <a:ext cx="7769225" cy="3917950"/>
          </a:xfrm>
        </p:spPr>
        <p:txBody>
          <a:bodyPr/>
          <a:lstStyle/>
          <a:p>
            <a:r>
              <a:rPr lang="en-US" dirty="0" smtClean="0"/>
              <a:t>The Contractor Assistance Visit and Report Card</a:t>
            </a:r>
          </a:p>
          <a:p>
            <a:endParaRPr lang="en-US" dirty="0" smtClean="0"/>
          </a:p>
          <a:p>
            <a:r>
              <a:rPr lang="en-US" dirty="0" smtClean="0"/>
              <a:t>Pricelist</a:t>
            </a:r>
          </a:p>
          <a:p>
            <a:endParaRPr lang="en-US" dirty="0" smtClean="0"/>
          </a:p>
          <a:p>
            <a:r>
              <a:rPr lang="en-US" dirty="0" smtClean="0"/>
              <a:t>Modifications</a:t>
            </a:r>
          </a:p>
          <a:p>
            <a:endParaRPr lang="en-US" dirty="0" smtClean="0"/>
          </a:p>
          <a:p>
            <a:r>
              <a:rPr lang="en-US" dirty="0" smtClean="0"/>
              <a:t>GSA </a:t>
            </a:r>
            <a:r>
              <a:rPr lang="en-US" i="1" dirty="0" smtClean="0"/>
              <a:t>Advantage!</a:t>
            </a:r>
            <a:r>
              <a:rPr lang="en-US" dirty="0" smtClean="0"/>
              <a:t>®</a:t>
            </a:r>
          </a:p>
          <a:p>
            <a:endParaRPr lang="en-US" dirty="0" smtClean="0"/>
          </a:p>
          <a:p>
            <a:r>
              <a:rPr lang="en-US" dirty="0" smtClean="0"/>
              <a:t>Contractor Relationships</a:t>
            </a:r>
          </a:p>
          <a:p>
            <a:pPr>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Contractor Relationships</a:t>
            </a:r>
            <a:endParaRPr lang="en-US" dirty="0"/>
          </a:p>
        </p:txBody>
      </p:sp>
      <p:sp>
        <p:nvSpPr>
          <p:cNvPr id="3" name="Content Placeholder 2"/>
          <p:cNvSpPr>
            <a:spLocks noGrp="1"/>
          </p:cNvSpPr>
          <p:nvPr>
            <p:ph idx="1"/>
          </p:nvPr>
        </p:nvSpPr>
        <p:spPr>
          <a:xfrm>
            <a:off x="457200" y="2667000"/>
            <a:ext cx="7769225" cy="3048000"/>
          </a:xfrm>
        </p:spPr>
        <p:txBody>
          <a:bodyPr/>
          <a:lstStyle/>
          <a:p>
            <a:r>
              <a:rPr lang="en-US" dirty="0" smtClean="0"/>
              <a:t>Contractor Teaming Agreements (CTAs)</a:t>
            </a:r>
          </a:p>
          <a:p>
            <a:endParaRPr lang="en-US" dirty="0" smtClean="0"/>
          </a:p>
          <a:p>
            <a:r>
              <a:rPr lang="en-US" dirty="0" smtClean="0"/>
              <a:t>FAR 51 Deviation</a:t>
            </a:r>
          </a:p>
          <a:p>
            <a:endParaRPr lang="en-US" dirty="0" smtClean="0"/>
          </a:p>
          <a:p>
            <a:r>
              <a:rPr lang="en-US" dirty="0" smtClean="0"/>
              <a:t>Blanket Purchase Agreements (BPAs)</a:t>
            </a:r>
          </a:p>
          <a:p>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0" y="2209800"/>
          <a:ext cx="9144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0" y="1066800"/>
            <a:ext cx="9144000" cy="1077218"/>
          </a:xfrm>
        </p:spPr>
        <p:txBody>
          <a:bodyPr/>
          <a:lstStyle/>
          <a:p>
            <a:pPr algn="ctr"/>
            <a:r>
              <a:rPr lang="en-US" dirty="0" smtClean="0"/>
              <a:t>Contractor Teaming Arrangement (CTA)</a:t>
            </a:r>
            <a:br>
              <a:rPr lang="en-US" dirty="0" smtClean="0"/>
            </a:br>
            <a:r>
              <a:rPr lang="en-US" dirty="0" smtClean="0">
                <a:solidFill>
                  <a:schemeClr val="bg1"/>
                </a:solidFill>
                <a:hlinkClick r:id="rId8"/>
              </a:rPr>
              <a:t>http://www.gsa.gov/cta</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7769225" cy="549275"/>
          </a:xfrm>
        </p:spPr>
        <p:txBody>
          <a:bodyPr/>
          <a:lstStyle/>
          <a:p>
            <a:pPr algn="ctr"/>
            <a:r>
              <a:rPr lang="en-US" dirty="0" smtClean="0"/>
              <a:t>CTAs vs. Prime/Subcontracting</a:t>
            </a:r>
            <a:endParaRPr lang="en-US" dirty="0"/>
          </a:p>
        </p:txBody>
      </p:sp>
      <p:graphicFrame>
        <p:nvGraphicFramePr>
          <p:cNvPr id="3" name="Diagram 2"/>
          <p:cNvGraphicFramePr/>
          <p:nvPr/>
        </p:nvGraphicFramePr>
        <p:xfrm>
          <a:off x="457200" y="2133600"/>
          <a:ext cx="8382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9144000" cy="579438"/>
          </a:xfrm>
        </p:spPr>
        <p:txBody>
          <a:bodyPr/>
          <a:lstStyle/>
          <a:p>
            <a:pPr algn="ctr"/>
            <a:r>
              <a:rPr lang="en-US" dirty="0" smtClean="0"/>
              <a:t>FAR 51 Deviation</a:t>
            </a:r>
            <a:br>
              <a:rPr lang="en-US" dirty="0" smtClean="0"/>
            </a:br>
            <a:r>
              <a:rPr lang="en-US" dirty="0" smtClean="0">
                <a:hlinkClick r:id="rId3"/>
              </a:rPr>
              <a:t> http://www.gsa.gov/portal/content/224689 </a:t>
            </a:r>
            <a:r>
              <a:rPr lang="en-US" dirty="0" smtClean="0"/>
              <a:t/>
            </a:r>
            <a:br>
              <a:rPr lang="en-US" dirty="0" smtClean="0"/>
            </a:br>
            <a:endParaRPr lang="en-US" dirty="0"/>
          </a:p>
        </p:txBody>
      </p:sp>
      <p:graphicFrame>
        <p:nvGraphicFramePr>
          <p:cNvPr id="4" name="Diagram 3"/>
          <p:cNvGraphicFramePr/>
          <p:nvPr/>
        </p:nvGraphicFramePr>
        <p:xfrm>
          <a:off x="228600" y="2590800"/>
          <a:ext cx="86868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9144000" cy="1077218"/>
          </a:xfrm>
        </p:spPr>
        <p:txBody>
          <a:bodyPr/>
          <a:lstStyle/>
          <a:p>
            <a:pPr algn="ctr"/>
            <a:r>
              <a:rPr lang="en-US" dirty="0" smtClean="0"/>
              <a:t>FAR 51 Deviation</a:t>
            </a:r>
            <a:br>
              <a:rPr lang="en-US" dirty="0" smtClean="0"/>
            </a:br>
            <a:endParaRPr lang="en-US" dirty="0"/>
          </a:p>
        </p:txBody>
      </p:sp>
      <p:graphicFrame>
        <p:nvGraphicFramePr>
          <p:cNvPr id="4" name="Content Placeholder 3"/>
          <p:cNvGraphicFramePr>
            <a:graphicFrameLocks noGrp="1"/>
          </p:cNvGraphicFramePr>
          <p:nvPr>
            <p:ph idx="1"/>
          </p:nvPr>
        </p:nvGraphicFramePr>
        <p:xfrm>
          <a:off x="228600" y="1981200"/>
          <a:ext cx="8686800" cy="4464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1219200"/>
            <a:ext cx="7769225" cy="1569660"/>
          </a:xfrm>
        </p:spPr>
        <p:txBody>
          <a:bodyPr/>
          <a:lstStyle/>
          <a:p>
            <a:pPr algn="ctr"/>
            <a:r>
              <a:rPr lang="en-US" dirty="0" smtClean="0"/>
              <a:t>Blanket Purchase Agreements</a:t>
            </a:r>
            <a:br>
              <a:rPr lang="en-US" dirty="0" smtClean="0"/>
            </a:br>
            <a:r>
              <a:rPr lang="en-US" dirty="0" smtClean="0">
                <a:hlinkClick r:id="rId3"/>
              </a:rPr>
              <a:t>http://www.gsa.gov/bpa</a:t>
            </a:r>
            <a:r>
              <a:rPr lang="en-US" dirty="0" smtClean="0"/>
              <a:t> </a:t>
            </a:r>
            <a:br>
              <a:rPr lang="en-US" dirty="0" smtClean="0"/>
            </a:br>
            <a:endParaRPr lang="en-US" dirty="0"/>
          </a:p>
        </p:txBody>
      </p:sp>
      <p:graphicFrame>
        <p:nvGraphicFramePr>
          <p:cNvPr id="3" name="Diagram 2"/>
          <p:cNvGraphicFramePr/>
          <p:nvPr/>
        </p:nvGraphicFramePr>
        <p:xfrm>
          <a:off x="914400" y="2362200"/>
          <a:ext cx="7543800" cy="3733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7769225" cy="549275"/>
          </a:xfrm>
        </p:spPr>
        <p:txBody>
          <a:bodyPr/>
          <a:lstStyle/>
          <a:p>
            <a:r>
              <a:rPr lang="en-US" dirty="0" smtClean="0"/>
              <a:t>Blanket Purchase Agreements</a:t>
            </a:r>
            <a:endParaRPr lang="en-US" dirty="0"/>
          </a:p>
        </p:txBody>
      </p:sp>
      <p:graphicFrame>
        <p:nvGraphicFramePr>
          <p:cNvPr id="3" name="Diagram 2"/>
          <p:cNvGraphicFramePr/>
          <p:nvPr/>
        </p:nvGraphicFramePr>
        <p:xfrm>
          <a:off x="114300" y="2057400"/>
          <a:ext cx="8915400"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Contractor Assistance Visit</a:t>
            </a:r>
            <a:endParaRPr lang="en-US" dirty="0"/>
          </a:p>
        </p:txBody>
      </p:sp>
      <p:graphicFrame>
        <p:nvGraphicFramePr>
          <p:cNvPr id="6" name="Diagram 5"/>
          <p:cNvGraphicFramePr/>
          <p:nvPr/>
        </p:nvGraphicFramePr>
        <p:xfrm>
          <a:off x="762000" y="2362200"/>
          <a:ext cx="7620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7769225" cy="553998"/>
          </a:xfrm>
        </p:spPr>
        <p:txBody>
          <a:bodyPr/>
          <a:lstStyle/>
          <a:p>
            <a:pPr algn="ctr"/>
            <a:r>
              <a:rPr lang="en-US" dirty="0" smtClean="0"/>
              <a:t>Participation</a:t>
            </a:r>
            <a:endParaRPr lang="en-US" dirty="0"/>
          </a:p>
        </p:txBody>
      </p:sp>
      <p:graphicFrame>
        <p:nvGraphicFramePr>
          <p:cNvPr id="4" name="Diagram 3"/>
          <p:cNvGraphicFramePr/>
          <p:nvPr/>
        </p:nvGraphicFramePr>
        <p:xfrm>
          <a:off x="381000" y="2819400"/>
          <a:ext cx="83058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1479550"/>
            <a:ext cx="7769225" cy="646331"/>
          </a:xfrm>
        </p:spPr>
        <p:txBody>
          <a:bodyPr/>
          <a:lstStyle/>
          <a:p>
            <a:pPr algn="ctr"/>
            <a:r>
              <a:rPr lang="en-US" sz="3600" dirty="0" smtClean="0"/>
              <a:t>Purpose</a:t>
            </a:r>
            <a:endParaRPr lang="en-US" sz="3600" dirty="0"/>
          </a:p>
        </p:txBody>
      </p:sp>
      <p:sp>
        <p:nvSpPr>
          <p:cNvPr id="3" name="Content Placeholder 2"/>
          <p:cNvSpPr>
            <a:spLocks noGrp="1"/>
          </p:cNvSpPr>
          <p:nvPr>
            <p:ph idx="1"/>
          </p:nvPr>
        </p:nvSpPr>
        <p:spPr/>
        <p:txBody>
          <a:bodyPr/>
          <a:lstStyle/>
          <a:p>
            <a:pPr>
              <a:lnSpc>
                <a:spcPct val="80000"/>
              </a:lnSpc>
            </a:pPr>
            <a:r>
              <a:rPr lang="en-US" dirty="0" smtClean="0"/>
              <a:t>Clarify the Terms and Conditions of your contract</a:t>
            </a:r>
          </a:p>
          <a:p>
            <a:pPr>
              <a:lnSpc>
                <a:spcPct val="80000"/>
              </a:lnSpc>
            </a:pPr>
            <a:endParaRPr lang="en-US" dirty="0" smtClean="0"/>
          </a:p>
          <a:p>
            <a:pPr>
              <a:lnSpc>
                <a:spcPct val="80000"/>
              </a:lnSpc>
            </a:pPr>
            <a:r>
              <a:rPr lang="en-US" dirty="0" smtClean="0"/>
              <a:t>Assist with your questions or concerns</a:t>
            </a:r>
          </a:p>
          <a:p>
            <a:pPr>
              <a:lnSpc>
                <a:spcPct val="80000"/>
              </a:lnSpc>
            </a:pPr>
            <a:endParaRPr lang="en-US" dirty="0" smtClean="0"/>
          </a:p>
          <a:p>
            <a:pPr>
              <a:lnSpc>
                <a:spcPct val="80000"/>
              </a:lnSpc>
            </a:pPr>
            <a:r>
              <a:rPr lang="en-US" dirty="0" smtClean="0"/>
              <a:t>Identify potential problems</a:t>
            </a:r>
          </a:p>
          <a:p>
            <a:pPr>
              <a:lnSpc>
                <a:spcPct val="80000"/>
              </a:lnSpc>
            </a:pPr>
            <a:endParaRPr lang="en-US" dirty="0" smtClean="0"/>
          </a:p>
          <a:p>
            <a:pPr>
              <a:lnSpc>
                <a:spcPct val="80000"/>
              </a:lnSpc>
            </a:pPr>
            <a:r>
              <a:rPr lang="en-US" dirty="0" smtClean="0"/>
              <a:t>Gather contractor performance data</a:t>
            </a:r>
          </a:p>
          <a:p>
            <a:pPr>
              <a:lnSpc>
                <a:spcPct val="80000"/>
              </a:lnSpc>
            </a:pPr>
            <a:endParaRPr lang="en-US" dirty="0" smtClean="0"/>
          </a:p>
          <a:p>
            <a:pPr>
              <a:lnSpc>
                <a:spcPct val="80000"/>
              </a:lnSpc>
            </a:pPr>
            <a:r>
              <a:rPr lang="en-US" dirty="0" smtClean="0"/>
              <a:t>Verify processes including: sales tracking system, trade agreements, basis of award, environmental indicators, and other key contract requirements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7769225" cy="646331"/>
          </a:xfrm>
        </p:spPr>
        <p:txBody>
          <a:bodyPr/>
          <a:lstStyle/>
          <a:p>
            <a:pPr algn="ctr"/>
            <a:r>
              <a:rPr lang="en-US" sz="3600" dirty="0" smtClean="0"/>
              <a:t>Preparation</a:t>
            </a:r>
            <a:endParaRPr lang="en-US" sz="3600" dirty="0"/>
          </a:p>
        </p:txBody>
      </p:sp>
      <p:graphicFrame>
        <p:nvGraphicFramePr>
          <p:cNvPr id="4" name="Content Placeholder 3"/>
          <p:cNvGraphicFramePr>
            <a:graphicFrameLocks noGrp="1"/>
          </p:cNvGraphicFramePr>
          <p:nvPr>
            <p:ph idx="1"/>
          </p:nvPr>
        </p:nvGraphicFramePr>
        <p:xfrm>
          <a:off x="0" y="2209800"/>
          <a:ext cx="9144000" cy="4083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CAV vs. Audit</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533400" y="16002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2013 GSA Official Theme">
  <a:themeElements>
    <a:clrScheme name="Expo 2013">
      <a:dk1>
        <a:srgbClr val="000000"/>
      </a:dk1>
      <a:lt1>
        <a:srgbClr val="FFFFFF"/>
      </a:lt1>
      <a:dk2>
        <a:srgbClr val="000000"/>
      </a:dk2>
      <a:lt2>
        <a:srgbClr val="808080"/>
      </a:lt2>
      <a:accent1>
        <a:srgbClr val="296597"/>
      </a:accent1>
      <a:accent2>
        <a:srgbClr val="255B87"/>
      </a:accent2>
      <a:accent3>
        <a:srgbClr val="FFFFFF"/>
      </a:accent3>
      <a:accent4>
        <a:srgbClr val="000000"/>
      </a:accent4>
      <a:accent5>
        <a:srgbClr val="AAE2CA"/>
      </a:accent5>
      <a:accent6>
        <a:srgbClr val="2D2DB9"/>
      </a:accent6>
      <a:hlink>
        <a:srgbClr val="255B87"/>
      </a:hlink>
      <a:folHlink>
        <a:srgbClr val="B2B2B2"/>
      </a:folHlink>
    </a:clrScheme>
    <a:fontScheme name="GSA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A Powerpoin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SA Powerpoin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A Powerpoin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A Powerpoin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A Powerpoin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SA Powerpoin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2588</TotalTime>
  <Words>5433</Words>
  <Application>Microsoft Office PowerPoint</Application>
  <PresentationFormat>On-screen Show (4:3)</PresentationFormat>
  <Paragraphs>430</Paragraphs>
  <Slides>36</Slides>
  <Notes>33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2013 GSA Official Theme</vt:lpstr>
      <vt:lpstr>An Advanced Overview of MAS Contracts for Contractors</vt:lpstr>
      <vt:lpstr>GSA Mission Statement “The mission of GSA is to deliver the best value in real estate, acquisition, and technology services to government and the American people.”</vt:lpstr>
      <vt:lpstr>Slide 3</vt:lpstr>
      <vt:lpstr>The Contractor Assistance Visit</vt:lpstr>
      <vt:lpstr>Participation</vt:lpstr>
      <vt:lpstr>Purpose</vt:lpstr>
      <vt:lpstr>Preparation</vt:lpstr>
      <vt:lpstr>CAV vs. Audit</vt:lpstr>
      <vt:lpstr>Slide 9</vt:lpstr>
      <vt:lpstr>Slide 10</vt:lpstr>
      <vt:lpstr> Sample Report Card</vt:lpstr>
      <vt:lpstr>  Report Card Categories</vt:lpstr>
      <vt:lpstr>Slide 13</vt:lpstr>
      <vt:lpstr>Terms and Conditions</vt:lpstr>
      <vt:lpstr>Items: Scope</vt:lpstr>
      <vt:lpstr>Pricing: Basis of Award</vt:lpstr>
      <vt:lpstr>Basis of Award Example</vt:lpstr>
      <vt:lpstr>Slide 18</vt:lpstr>
      <vt:lpstr>https://mcm.fas.gsa.gov/cmservlet/control?csnum=0</vt:lpstr>
      <vt:lpstr>eMod: http://eoffer.gsa.gov/ </vt:lpstr>
      <vt:lpstr>http://eoffer.gsa.gov/eoffer_docs/Guide_Links.html</vt:lpstr>
      <vt:lpstr>http://eoffer.gsa.gov/eoffer_docs/DigitalCert.html</vt:lpstr>
      <vt:lpstr>Rapid Action Modifications</vt:lpstr>
      <vt:lpstr>Vendor Support Center: https://vsc.gsa.gov/ </vt:lpstr>
      <vt:lpstr>GSA Advantage!®: http://www.gsaadvantage.gov/ </vt:lpstr>
      <vt:lpstr>Slide 26</vt:lpstr>
      <vt:lpstr>Environmental</vt:lpstr>
      <vt:lpstr>Environmental Products</vt:lpstr>
      <vt:lpstr>Greenhouse Gases: http://www.epa.gov/cleanenergy/energy-resources/calculator.html</vt:lpstr>
      <vt:lpstr>Contractor Relationships</vt:lpstr>
      <vt:lpstr>Contractor Teaming Arrangement (CTA) http://www.gsa.gov/cta</vt:lpstr>
      <vt:lpstr>CTAs vs. Prime/Subcontracting</vt:lpstr>
      <vt:lpstr>FAR 51 Deviation  http://www.gsa.gov/portal/content/224689  </vt:lpstr>
      <vt:lpstr>FAR 51 Deviation </vt:lpstr>
      <vt:lpstr>Blanket Purchase Agreements http://www.gsa.gov/bpa  </vt:lpstr>
      <vt:lpstr>Blanket Purchase Agreements</vt:lpstr>
    </vt:vector>
  </TitlesOfParts>
  <Company>GSA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 Advanced Presentation</dc:title>
  <dc:subject>Advanced Overview of MAS Contracts</dc:subject>
  <dc:creator>GSA</dc:creator>
  <cp:lastModifiedBy>DavidRZickgraf</cp:lastModifiedBy>
  <cp:revision>71</cp:revision>
  <dcterms:created xsi:type="dcterms:W3CDTF">2011-11-30T19:40:02Z</dcterms:created>
  <dcterms:modified xsi:type="dcterms:W3CDTF">2013-05-13T14:56:19Z</dcterms:modified>
</cp:coreProperties>
</file>